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60" r:id="rId2"/>
    <p:sldId id="281" r:id="rId3"/>
    <p:sldId id="280" r:id="rId4"/>
    <p:sldId id="282" r:id="rId5"/>
    <p:sldId id="283" r:id="rId6"/>
    <p:sldId id="293" r:id="rId7"/>
    <p:sldId id="294" r:id="rId8"/>
    <p:sldId id="317" r:id="rId9"/>
    <p:sldId id="309" r:id="rId10"/>
    <p:sldId id="310" r:id="rId11"/>
    <p:sldId id="316" r:id="rId12"/>
    <p:sldId id="313" r:id="rId13"/>
    <p:sldId id="314" r:id="rId14"/>
    <p:sldId id="315" r:id="rId15"/>
    <p:sldId id="295" r:id="rId16"/>
    <p:sldId id="299" r:id="rId17"/>
    <p:sldId id="296" r:id="rId18"/>
    <p:sldId id="297" r:id="rId19"/>
    <p:sldId id="298" r:id="rId20"/>
    <p:sldId id="307" r:id="rId21"/>
    <p:sldId id="308" r:id="rId22"/>
    <p:sldId id="289" r:id="rId23"/>
    <p:sldId id="287" r:id="rId24"/>
    <p:sldId id="288" r:id="rId25"/>
    <p:sldId id="278" r:id="rId26"/>
    <p:sldId id="286" r:id="rId27"/>
    <p:sldId id="285" r:id="rId28"/>
    <p:sldId id="290" r:id="rId29"/>
    <p:sldId id="291" r:id="rId30"/>
    <p:sldId id="292" r:id="rId31"/>
    <p:sldId id="257" r:id="rId32"/>
    <p:sldId id="284" r:id="rId33"/>
    <p:sldId id="262" r:id="rId34"/>
    <p:sldId id="274" r:id="rId35"/>
    <p:sldId id="275" r:id="rId36"/>
    <p:sldId id="267" r:id="rId37"/>
    <p:sldId id="268" r:id="rId38"/>
    <p:sldId id="258" r:id="rId39"/>
    <p:sldId id="264" r:id="rId40"/>
    <p:sldId id="266" r:id="rId41"/>
    <p:sldId id="276" r:id="rId42"/>
    <p:sldId id="277" r:id="rId43"/>
    <p:sldId id="269" r:id="rId44"/>
    <p:sldId id="259" r:id="rId45"/>
    <p:sldId id="270" r:id="rId46"/>
    <p:sldId id="271" r:id="rId47"/>
    <p:sldId id="273" r:id="rId48"/>
  </p:sldIdLst>
  <p:sldSz cx="23648988" cy="5120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28" userDrawn="1">
          <p15:clr>
            <a:srgbClr val="A4A3A4"/>
          </p15:clr>
        </p15:guide>
        <p15:guide id="2" pos="7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939"/>
    <a:srgbClr val="AFD8A8"/>
    <a:srgbClr val="7F7F7F"/>
    <a:srgbClr val="797979"/>
    <a:srgbClr val="F2F2F2"/>
    <a:srgbClr val="D9D9D9"/>
    <a:srgbClr val="109448"/>
    <a:srgbClr val="E6E6E6"/>
    <a:srgbClr val="ACD7A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5" autoAdjust="0"/>
    <p:restoredTop sz="94316" autoAdjust="0"/>
  </p:normalViewPr>
  <p:slideViewPr>
    <p:cSldViewPr snapToGrid="0">
      <p:cViewPr varScale="1">
        <p:scale>
          <a:sx n="10" d="100"/>
          <a:sy n="10" d="100"/>
        </p:scale>
        <p:origin x="3018" y="24"/>
      </p:cViewPr>
      <p:guideLst>
        <p:guide orient="horz" pos="16128"/>
        <p:guide pos="744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ADE48-2CFB-4C7B-A72C-64B4B831201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16213" y="1143000"/>
            <a:ext cx="1425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00CE6-8FBA-4A6E-BCC8-32A4614FE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91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93043" rtl="0" eaLnBrk="1" latinLnBrk="0" hangingPunct="1">
      <a:defRPr sz="4715" kern="1200">
        <a:solidFill>
          <a:schemeClr val="tx1"/>
        </a:solidFill>
        <a:latin typeface="+mn-lt"/>
        <a:ea typeface="+mn-ea"/>
        <a:cs typeface="+mn-cs"/>
      </a:defRPr>
    </a:lvl1pPr>
    <a:lvl2pPr marL="1796522" algn="l" defTabSz="3593043" rtl="0" eaLnBrk="1" latinLnBrk="0" hangingPunct="1">
      <a:defRPr sz="4715" kern="1200">
        <a:solidFill>
          <a:schemeClr val="tx1"/>
        </a:solidFill>
        <a:latin typeface="+mn-lt"/>
        <a:ea typeface="+mn-ea"/>
        <a:cs typeface="+mn-cs"/>
      </a:defRPr>
    </a:lvl2pPr>
    <a:lvl3pPr marL="3593043" algn="l" defTabSz="3593043" rtl="0" eaLnBrk="1" latinLnBrk="0" hangingPunct="1">
      <a:defRPr sz="4715" kern="1200">
        <a:solidFill>
          <a:schemeClr val="tx1"/>
        </a:solidFill>
        <a:latin typeface="+mn-lt"/>
        <a:ea typeface="+mn-ea"/>
        <a:cs typeface="+mn-cs"/>
      </a:defRPr>
    </a:lvl3pPr>
    <a:lvl4pPr marL="5389565" algn="l" defTabSz="3593043" rtl="0" eaLnBrk="1" latinLnBrk="0" hangingPunct="1">
      <a:defRPr sz="4715" kern="1200">
        <a:solidFill>
          <a:schemeClr val="tx1"/>
        </a:solidFill>
        <a:latin typeface="+mn-lt"/>
        <a:ea typeface="+mn-ea"/>
        <a:cs typeface="+mn-cs"/>
      </a:defRPr>
    </a:lvl4pPr>
    <a:lvl5pPr marL="7186087" algn="l" defTabSz="3593043" rtl="0" eaLnBrk="1" latinLnBrk="0" hangingPunct="1">
      <a:defRPr sz="4715" kern="1200">
        <a:solidFill>
          <a:schemeClr val="tx1"/>
        </a:solidFill>
        <a:latin typeface="+mn-lt"/>
        <a:ea typeface="+mn-ea"/>
        <a:cs typeface="+mn-cs"/>
      </a:defRPr>
    </a:lvl5pPr>
    <a:lvl6pPr marL="8982608" algn="l" defTabSz="3593043" rtl="0" eaLnBrk="1" latinLnBrk="0" hangingPunct="1">
      <a:defRPr sz="4715" kern="1200">
        <a:solidFill>
          <a:schemeClr val="tx1"/>
        </a:solidFill>
        <a:latin typeface="+mn-lt"/>
        <a:ea typeface="+mn-ea"/>
        <a:cs typeface="+mn-cs"/>
      </a:defRPr>
    </a:lvl6pPr>
    <a:lvl7pPr marL="10779130" algn="l" defTabSz="3593043" rtl="0" eaLnBrk="1" latinLnBrk="0" hangingPunct="1">
      <a:defRPr sz="4715" kern="1200">
        <a:solidFill>
          <a:schemeClr val="tx1"/>
        </a:solidFill>
        <a:latin typeface="+mn-lt"/>
        <a:ea typeface="+mn-ea"/>
        <a:cs typeface="+mn-cs"/>
      </a:defRPr>
    </a:lvl7pPr>
    <a:lvl8pPr marL="12575652" algn="l" defTabSz="3593043" rtl="0" eaLnBrk="1" latinLnBrk="0" hangingPunct="1">
      <a:defRPr sz="4715" kern="1200">
        <a:solidFill>
          <a:schemeClr val="tx1"/>
        </a:solidFill>
        <a:latin typeface="+mn-lt"/>
        <a:ea typeface="+mn-ea"/>
        <a:cs typeface="+mn-cs"/>
      </a:defRPr>
    </a:lvl8pPr>
    <a:lvl9pPr marL="14372173" algn="l" defTabSz="3593043" rtl="0" eaLnBrk="1" latinLnBrk="0" hangingPunct="1">
      <a:defRPr sz="47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143000"/>
            <a:ext cx="1425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page for Users and</a:t>
            </a:r>
            <a:r>
              <a:rPr lang="en-US" baseline="0" dirty="0"/>
              <a:t> Admins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00CE6-8FBA-4A6E-BCC8-32A4614FE5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00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143000"/>
            <a:ext cx="1425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MOBILE 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4071-1AFF-4F27-BD3F-0CA04BC3769B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5545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143000"/>
            <a:ext cx="1425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MOBILE 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4071-1AFF-4F27-BD3F-0CA04BC3769B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19434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143000"/>
            <a:ext cx="1425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RESERVATION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4071-1AFF-4F27-BD3F-0CA04BC3769B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357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00CE6-8FBA-4A6E-BCC8-32A4614FE5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8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00CE6-8FBA-4A6E-BCC8-32A4614FE5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06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00CE6-8FBA-4A6E-BCC8-32A4614FE5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9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00CE6-8FBA-4A6E-BCC8-32A4614FE5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4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490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3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143000"/>
            <a:ext cx="1425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Pictures</a:t>
            </a:r>
            <a:r>
              <a:rPr lang="en-US" baseline="0" dirty="0"/>
              <a:t>, files and videos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00CE6-8FBA-4A6E-BCC8-32A4614FE5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52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143000"/>
            <a:ext cx="1425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Pictures</a:t>
            </a:r>
            <a:r>
              <a:rPr lang="en-US" baseline="0" dirty="0"/>
              <a:t>, files and videos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00CE6-8FBA-4A6E-BCC8-32A4614FE5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22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3674" y="8380311"/>
            <a:ext cx="20101640" cy="17827413"/>
          </a:xfrm>
        </p:spPr>
        <p:txBody>
          <a:bodyPr anchor="b"/>
          <a:lstStyle>
            <a:lvl1pPr algn="ctr">
              <a:defRPr sz="155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6124" y="26895217"/>
            <a:ext cx="17736741" cy="12363023"/>
          </a:xfrm>
        </p:spPr>
        <p:txBody>
          <a:bodyPr/>
          <a:lstStyle>
            <a:lvl1pPr marL="0" indent="0" algn="ctr">
              <a:buNone/>
              <a:defRPr sz="6207"/>
            </a:lvl1pPr>
            <a:lvl2pPr marL="1182456" indent="0" algn="ctr">
              <a:buNone/>
              <a:defRPr sz="5173"/>
            </a:lvl2pPr>
            <a:lvl3pPr marL="2364913" indent="0" algn="ctr">
              <a:buNone/>
              <a:defRPr sz="4655"/>
            </a:lvl3pPr>
            <a:lvl4pPr marL="3547369" indent="0" algn="ctr">
              <a:buNone/>
              <a:defRPr sz="4138"/>
            </a:lvl4pPr>
            <a:lvl5pPr marL="4729825" indent="0" algn="ctr">
              <a:buNone/>
              <a:defRPr sz="4138"/>
            </a:lvl5pPr>
            <a:lvl6pPr marL="5912282" indent="0" algn="ctr">
              <a:buNone/>
              <a:defRPr sz="4138"/>
            </a:lvl6pPr>
            <a:lvl7pPr marL="7094738" indent="0" algn="ctr">
              <a:buNone/>
              <a:defRPr sz="4138"/>
            </a:lvl7pPr>
            <a:lvl8pPr marL="8277195" indent="0" algn="ctr">
              <a:buNone/>
              <a:defRPr sz="4138"/>
            </a:lvl8pPr>
            <a:lvl9pPr marL="9459651" indent="0" algn="ctr">
              <a:buNone/>
              <a:defRPr sz="413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070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419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23808" y="2726267"/>
            <a:ext cx="5099313" cy="433950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25869" y="2726267"/>
            <a:ext cx="15002327" cy="433950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796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7601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552" y="12766055"/>
            <a:ext cx="20397252" cy="21300436"/>
          </a:xfrm>
        </p:spPr>
        <p:txBody>
          <a:bodyPr anchor="b"/>
          <a:lstStyle>
            <a:lvl1pPr>
              <a:defRPr sz="155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3552" y="34268002"/>
            <a:ext cx="20397252" cy="11201396"/>
          </a:xfrm>
        </p:spPr>
        <p:txBody>
          <a:bodyPr/>
          <a:lstStyle>
            <a:lvl1pPr marL="0" indent="0">
              <a:buNone/>
              <a:defRPr sz="6207">
                <a:solidFill>
                  <a:schemeClr val="tx1"/>
                </a:solidFill>
              </a:defRPr>
            </a:lvl1pPr>
            <a:lvl2pPr marL="1182456" indent="0">
              <a:buNone/>
              <a:defRPr sz="5173">
                <a:solidFill>
                  <a:schemeClr val="tx1">
                    <a:tint val="75000"/>
                  </a:schemeClr>
                </a:solidFill>
              </a:defRPr>
            </a:lvl2pPr>
            <a:lvl3pPr marL="2364913" indent="0">
              <a:buNone/>
              <a:defRPr sz="4655">
                <a:solidFill>
                  <a:schemeClr val="tx1">
                    <a:tint val="75000"/>
                  </a:schemeClr>
                </a:solidFill>
              </a:defRPr>
            </a:lvl3pPr>
            <a:lvl4pPr marL="354736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4pPr>
            <a:lvl5pPr marL="4729825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5pPr>
            <a:lvl6pPr marL="5912282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6pPr>
            <a:lvl7pPr marL="7094738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7pPr>
            <a:lvl8pPr marL="8277195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8pPr>
            <a:lvl9pPr marL="9459651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367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5868" y="13631334"/>
            <a:ext cx="10050820" cy="324899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72300" y="13631334"/>
            <a:ext cx="10050820" cy="324899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365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948" y="2726278"/>
            <a:ext cx="20397252" cy="9897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951" y="12552684"/>
            <a:ext cx="10004629" cy="6151876"/>
          </a:xfrm>
        </p:spPr>
        <p:txBody>
          <a:bodyPr anchor="b"/>
          <a:lstStyle>
            <a:lvl1pPr marL="0" indent="0">
              <a:buNone/>
              <a:defRPr sz="6207" b="1"/>
            </a:lvl1pPr>
            <a:lvl2pPr marL="1182456" indent="0">
              <a:buNone/>
              <a:defRPr sz="5173" b="1"/>
            </a:lvl2pPr>
            <a:lvl3pPr marL="2364913" indent="0">
              <a:buNone/>
              <a:defRPr sz="4655" b="1"/>
            </a:lvl3pPr>
            <a:lvl4pPr marL="3547369" indent="0">
              <a:buNone/>
              <a:defRPr sz="4138" b="1"/>
            </a:lvl4pPr>
            <a:lvl5pPr marL="4729825" indent="0">
              <a:buNone/>
              <a:defRPr sz="4138" b="1"/>
            </a:lvl5pPr>
            <a:lvl6pPr marL="5912282" indent="0">
              <a:buNone/>
              <a:defRPr sz="4138" b="1"/>
            </a:lvl6pPr>
            <a:lvl7pPr marL="7094738" indent="0">
              <a:buNone/>
              <a:defRPr sz="4138" b="1"/>
            </a:lvl7pPr>
            <a:lvl8pPr marL="8277195" indent="0">
              <a:buNone/>
              <a:defRPr sz="4138" b="1"/>
            </a:lvl8pPr>
            <a:lvl9pPr marL="9459651" indent="0">
              <a:buNone/>
              <a:defRPr sz="413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8951" y="18704560"/>
            <a:ext cx="10004629" cy="275115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972302" y="12552684"/>
            <a:ext cx="10053900" cy="6151876"/>
          </a:xfrm>
        </p:spPr>
        <p:txBody>
          <a:bodyPr anchor="b"/>
          <a:lstStyle>
            <a:lvl1pPr marL="0" indent="0">
              <a:buNone/>
              <a:defRPr sz="6207" b="1"/>
            </a:lvl1pPr>
            <a:lvl2pPr marL="1182456" indent="0">
              <a:buNone/>
              <a:defRPr sz="5173" b="1"/>
            </a:lvl2pPr>
            <a:lvl3pPr marL="2364913" indent="0">
              <a:buNone/>
              <a:defRPr sz="4655" b="1"/>
            </a:lvl3pPr>
            <a:lvl4pPr marL="3547369" indent="0">
              <a:buNone/>
              <a:defRPr sz="4138" b="1"/>
            </a:lvl4pPr>
            <a:lvl5pPr marL="4729825" indent="0">
              <a:buNone/>
              <a:defRPr sz="4138" b="1"/>
            </a:lvl5pPr>
            <a:lvl6pPr marL="5912282" indent="0">
              <a:buNone/>
              <a:defRPr sz="4138" b="1"/>
            </a:lvl6pPr>
            <a:lvl7pPr marL="7094738" indent="0">
              <a:buNone/>
              <a:defRPr sz="4138" b="1"/>
            </a:lvl7pPr>
            <a:lvl8pPr marL="8277195" indent="0">
              <a:buNone/>
              <a:defRPr sz="4138" b="1"/>
            </a:lvl8pPr>
            <a:lvl9pPr marL="9459651" indent="0">
              <a:buNone/>
              <a:defRPr sz="413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972302" y="18704560"/>
            <a:ext cx="10053900" cy="275115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116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109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9630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948" y="3413760"/>
            <a:ext cx="7627414" cy="11948160"/>
          </a:xfrm>
        </p:spPr>
        <p:txBody>
          <a:bodyPr anchor="b"/>
          <a:lstStyle>
            <a:lvl1pPr>
              <a:defRPr sz="827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3900" y="7372785"/>
            <a:ext cx="11972300" cy="36389733"/>
          </a:xfrm>
        </p:spPr>
        <p:txBody>
          <a:bodyPr/>
          <a:lstStyle>
            <a:lvl1pPr>
              <a:defRPr sz="8276"/>
            </a:lvl1pPr>
            <a:lvl2pPr>
              <a:defRPr sz="7242"/>
            </a:lvl2pPr>
            <a:lvl3pPr>
              <a:defRPr sz="6207"/>
            </a:lvl3pPr>
            <a:lvl4pPr>
              <a:defRPr sz="5173"/>
            </a:lvl4pPr>
            <a:lvl5pPr>
              <a:defRPr sz="5173"/>
            </a:lvl5pPr>
            <a:lvl6pPr>
              <a:defRPr sz="5173"/>
            </a:lvl6pPr>
            <a:lvl7pPr>
              <a:defRPr sz="5173"/>
            </a:lvl7pPr>
            <a:lvl8pPr>
              <a:defRPr sz="5173"/>
            </a:lvl8pPr>
            <a:lvl9pPr>
              <a:defRPr sz="517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8948" y="15361920"/>
            <a:ext cx="7627414" cy="28459857"/>
          </a:xfrm>
        </p:spPr>
        <p:txBody>
          <a:bodyPr/>
          <a:lstStyle>
            <a:lvl1pPr marL="0" indent="0">
              <a:buNone/>
              <a:defRPr sz="4138"/>
            </a:lvl1pPr>
            <a:lvl2pPr marL="1182456" indent="0">
              <a:buNone/>
              <a:defRPr sz="3621"/>
            </a:lvl2pPr>
            <a:lvl3pPr marL="2364913" indent="0">
              <a:buNone/>
              <a:defRPr sz="3104"/>
            </a:lvl3pPr>
            <a:lvl4pPr marL="3547369" indent="0">
              <a:buNone/>
              <a:defRPr sz="2586"/>
            </a:lvl4pPr>
            <a:lvl5pPr marL="4729825" indent="0">
              <a:buNone/>
              <a:defRPr sz="2586"/>
            </a:lvl5pPr>
            <a:lvl6pPr marL="5912282" indent="0">
              <a:buNone/>
              <a:defRPr sz="2586"/>
            </a:lvl6pPr>
            <a:lvl7pPr marL="7094738" indent="0">
              <a:buNone/>
              <a:defRPr sz="2586"/>
            </a:lvl7pPr>
            <a:lvl8pPr marL="8277195" indent="0">
              <a:buNone/>
              <a:defRPr sz="2586"/>
            </a:lvl8pPr>
            <a:lvl9pPr marL="9459651" indent="0">
              <a:buNone/>
              <a:defRPr sz="258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94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948" y="3413760"/>
            <a:ext cx="7627414" cy="11948160"/>
          </a:xfrm>
        </p:spPr>
        <p:txBody>
          <a:bodyPr anchor="b"/>
          <a:lstStyle>
            <a:lvl1pPr>
              <a:defRPr sz="827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53900" y="7372785"/>
            <a:ext cx="11972300" cy="36389733"/>
          </a:xfrm>
        </p:spPr>
        <p:txBody>
          <a:bodyPr anchor="t"/>
          <a:lstStyle>
            <a:lvl1pPr marL="0" indent="0">
              <a:buNone/>
              <a:defRPr sz="8276"/>
            </a:lvl1pPr>
            <a:lvl2pPr marL="1182456" indent="0">
              <a:buNone/>
              <a:defRPr sz="7242"/>
            </a:lvl2pPr>
            <a:lvl3pPr marL="2364913" indent="0">
              <a:buNone/>
              <a:defRPr sz="6207"/>
            </a:lvl3pPr>
            <a:lvl4pPr marL="3547369" indent="0">
              <a:buNone/>
              <a:defRPr sz="5173"/>
            </a:lvl4pPr>
            <a:lvl5pPr marL="4729825" indent="0">
              <a:buNone/>
              <a:defRPr sz="5173"/>
            </a:lvl5pPr>
            <a:lvl6pPr marL="5912282" indent="0">
              <a:buNone/>
              <a:defRPr sz="5173"/>
            </a:lvl6pPr>
            <a:lvl7pPr marL="7094738" indent="0">
              <a:buNone/>
              <a:defRPr sz="5173"/>
            </a:lvl7pPr>
            <a:lvl8pPr marL="8277195" indent="0">
              <a:buNone/>
              <a:defRPr sz="5173"/>
            </a:lvl8pPr>
            <a:lvl9pPr marL="9459651" indent="0">
              <a:buNone/>
              <a:defRPr sz="517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8948" y="15361920"/>
            <a:ext cx="7627414" cy="28459857"/>
          </a:xfrm>
        </p:spPr>
        <p:txBody>
          <a:bodyPr/>
          <a:lstStyle>
            <a:lvl1pPr marL="0" indent="0">
              <a:buNone/>
              <a:defRPr sz="4138"/>
            </a:lvl1pPr>
            <a:lvl2pPr marL="1182456" indent="0">
              <a:buNone/>
              <a:defRPr sz="3621"/>
            </a:lvl2pPr>
            <a:lvl3pPr marL="2364913" indent="0">
              <a:buNone/>
              <a:defRPr sz="3104"/>
            </a:lvl3pPr>
            <a:lvl4pPr marL="3547369" indent="0">
              <a:buNone/>
              <a:defRPr sz="2586"/>
            </a:lvl4pPr>
            <a:lvl5pPr marL="4729825" indent="0">
              <a:buNone/>
              <a:defRPr sz="2586"/>
            </a:lvl5pPr>
            <a:lvl6pPr marL="5912282" indent="0">
              <a:buNone/>
              <a:defRPr sz="2586"/>
            </a:lvl6pPr>
            <a:lvl7pPr marL="7094738" indent="0">
              <a:buNone/>
              <a:defRPr sz="2586"/>
            </a:lvl7pPr>
            <a:lvl8pPr marL="8277195" indent="0">
              <a:buNone/>
              <a:defRPr sz="2586"/>
            </a:lvl8pPr>
            <a:lvl9pPr marL="9459651" indent="0">
              <a:buNone/>
              <a:defRPr sz="258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8803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25868" y="2726278"/>
            <a:ext cx="20397252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868" y="13631334"/>
            <a:ext cx="20397252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25868" y="47460758"/>
            <a:ext cx="5321022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2E813-0E7F-419D-9E8A-A89915F1D213}" type="datetimeFigureOut">
              <a:rPr lang="en-PH" smtClean="0"/>
              <a:t>25/06/2018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33728" y="47460758"/>
            <a:ext cx="7981533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02098" y="47460758"/>
            <a:ext cx="5321022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20A56-F1FA-4FD6-800B-0638D9985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098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364913" rtl="0" eaLnBrk="1" latinLnBrk="0" hangingPunct="1">
        <a:lnSpc>
          <a:spcPct val="90000"/>
        </a:lnSpc>
        <a:spcBef>
          <a:spcPct val="0"/>
        </a:spcBef>
        <a:buNone/>
        <a:defRPr sz="113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1228" indent="-591228" algn="l" defTabSz="2364913" rtl="0" eaLnBrk="1" latinLnBrk="0" hangingPunct="1">
        <a:lnSpc>
          <a:spcPct val="90000"/>
        </a:lnSpc>
        <a:spcBef>
          <a:spcPts val="2586"/>
        </a:spcBef>
        <a:buFont typeface="Arial" panose="020B0604020202020204" pitchFamily="34" charset="0"/>
        <a:buChar char="•"/>
        <a:defRPr sz="7242" kern="1200">
          <a:solidFill>
            <a:schemeClr val="tx1"/>
          </a:solidFill>
          <a:latin typeface="+mn-lt"/>
          <a:ea typeface="+mn-ea"/>
          <a:cs typeface="+mn-cs"/>
        </a:defRPr>
      </a:lvl1pPr>
      <a:lvl2pPr marL="1773685" indent="-591228" algn="l" defTabSz="2364913" rtl="0" eaLnBrk="1" latinLnBrk="0" hangingPunct="1">
        <a:lnSpc>
          <a:spcPct val="90000"/>
        </a:lnSpc>
        <a:spcBef>
          <a:spcPts val="1293"/>
        </a:spcBef>
        <a:buFont typeface="Arial" panose="020B0604020202020204" pitchFamily="34" charset="0"/>
        <a:buChar char="•"/>
        <a:defRPr sz="6207" kern="1200">
          <a:solidFill>
            <a:schemeClr val="tx1"/>
          </a:solidFill>
          <a:latin typeface="+mn-lt"/>
          <a:ea typeface="+mn-ea"/>
          <a:cs typeface="+mn-cs"/>
        </a:defRPr>
      </a:lvl2pPr>
      <a:lvl3pPr marL="2956141" indent="-591228" algn="l" defTabSz="2364913" rtl="0" eaLnBrk="1" latinLnBrk="0" hangingPunct="1">
        <a:lnSpc>
          <a:spcPct val="90000"/>
        </a:lnSpc>
        <a:spcBef>
          <a:spcPts val="1293"/>
        </a:spcBef>
        <a:buFont typeface="Arial" panose="020B0604020202020204" pitchFamily="34" charset="0"/>
        <a:buChar char="•"/>
        <a:defRPr sz="5173" kern="1200">
          <a:solidFill>
            <a:schemeClr val="tx1"/>
          </a:solidFill>
          <a:latin typeface="+mn-lt"/>
          <a:ea typeface="+mn-ea"/>
          <a:cs typeface="+mn-cs"/>
        </a:defRPr>
      </a:lvl3pPr>
      <a:lvl4pPr marL="4138597" indent="-591228" algn="l" defTabSz="2364913" rtl="0" eaLnBrk="1" latinLnBrk="0" hangingPunct="1">
        <a:lnSpc>
          <a:spcPct val="90000"/>
        </a:lnSpc>
        <a:spcBef>
          <a:spcPts val="1293"/>
        </a:spcBef>
        <a:buFont typeface="Arial" panose="020B0604020202020204" pitchFamily="34" charset="0"/>
        <a:buChar char="•"/>
        <a:defRPr sz="4655" kern="1200">
          <a:solidFill>
            <a:schemeClr val="tx1"/>
          </a:solidFill>
          <a:latin typeface="+mn-lt"/>
          <a:ea typeface="+mn-ea"/>
          <a:cs typeface="+mn-cs"/>
        </a:defRPr>
      </a:lvl4pPr>
      <a:lvl5pPr marL="5321054" indent="-591228" algn="l" defTabSz="2364913" rtl="0" eaLnBrk="1" latinLnBrk="0" hangingPunct="1">
        <a:lnSpc>
          <a:spcPct val="90000"/>
        </a:lnSpc>
        <a:spcBef>
          <a:spcPts val="1293"/>
        </a:spcBef>
        <a:buFont typeface="Arial" panose="020B0604020202020204" pitchFamily="34" charset="0"/>
        <a:buChar char="•"/>
        <a:defRPr sz="4655" kern="1200">
          <a:solidFill>
            <a:schemeClr val="tx1"/>
          </a:solidFill>
          <a:latin typeface="+mn-lt"/>
          <a:ea typeface="+mn-ea"/>
          <a:cs typeface="+mn-cs"/>
        </a:defRPr>
      </a:lvl5pPr>
      <a:lvl6pPr marL="6503510" indent="-591228" algn="l" defTabSz="2364913" rtl="0" eaLnBrk="1" latinLnBrk="0" hangingPunct="1">
        <a:lnSpc>
          <a:spcPct val="90000"/>
        </a:lnSpc>
        <a:spcBef>
          <a:spcPts val="1293"/>
        </a:spcBef>
        <a:buFont typeface="Arial" panose="020B0604020202020204" pitchFamily="34" charset="0"/>
        <a:buChar char="•"/>
        <a:defRPr sz="4655" kern="1200">
          <a:solidFill>
            <a:schemeClr val="tx1"/>
          </a:solidFill>
          <a:latin typeface="+mn-lt"/>
          <a:ea typeface="+mn-ea"/>
          <a:cs typeface="+mn-cs"/>
        </a:defRPr>
      </a:lvl6pPr>
      <a:lvl7pPr marL="7685966" indent="-591228" algn="l" defTabSz="2364913" rtl="0" eaLnBrk="1" latinLnBrk="0" hangingPunct="1">
        <a:lnSpc>
          <a:spcPct val="90000"/>
        </a:lnSpc>
        <a:spcBef>
          <a:spcPts val="1293"/>
        </a:spcBef>
        <a:buFont typeface="Arial" panose="020B0604020202020204" pitchFamily="34" charset="0"/>
        <a:buChar char="•"/>
        <a:defRPr sz="4655" kern="1200">
          <a:solidFill>
            <a:schemeClr val="tx1"/>
          </a:solidFill>
          <a:latin typeface="+mn-lt"/>
          <a:ea typeface="+mn-ea"/>
          <a:cs typeface="+mn-cs"/>
        </a:defRPr>
      </a:lvl7pPr>
      <a:lvl8pPr marL="8868423" indent="-591228" algn="l" defTabSz="2364913" rtl="0" eaLnBrk="1" latinLnBrk="0" hangingPunct="1">
        <a:lnSpc>
          <a:spcPct val="90000"/>
        </a:lnSpc>
        <a:spcBef>
          <a:spcPts val="1293"/>
        </a:spcBef>
        <a:buFont typeface="Arial" panose="020B0604020202020204" pitchFamily="34" charset="0"/>
        <a:buChar char="•"/>
        <a:defRPr sz="4655" kern="1200">
          <a:solidFill>
            <a:schemeClr val="tx1"/>
          </a:solidFill>
          <a:latin typeface="+mn-lt"/>
          <a:ea typeface="+mn-ea"/>
          <a:cs typeface="+mn-cs"/>
        </a:defRPr>
      </a:lvl8pPr>
      <a:lvl9pPr marL="10050879" indent="-591228" algn="l" defTabSz="2364913" rtl="0" eaLnBrk="1" latinLnBrk="0" hangingPunct="1">
        <a:lnSpc>
          <a:spcPct val="90000"/>
        </a:lnSpc>
        <a:spcBef>
          <a:spcPts val="1293"/>
        </a:spcBef>
        <a:buFont typeface="Arial" panose="020B0604020202020204" pitchFamily="34" charset="0"/>
        <a:buChar char="•"/>
        <a:defRPr sz="46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64913" rtl="0" eaLnBrk="1" latinLnBrk="0" hangingPunct="1">
        <a:defRPr sz="4655" kern="1200">
          <a:solidFill>
            <a:schemeClr val="tx1"/>
          </a:solidFill>
          <a:latin typeface="+mn-lt"/>
          <a:ea typeface="+mn-ea"/>
          <a:cs typeface="+mn-cs"/>
        </a:defRPr>
      </a:lvl1pPr>
      <a:lvl2pPr marL="1182456" algn="l" defTabSz="2364913" rtl="0" eaLnBrk="1" latinLnBrk="0" hangingPunct="1">
        <a:defRPr sz="4655" kern="1200">
          <a:solidFill>
            <a:schemeClr val="tx1"/>
          </a:solidFill>
          <a:latin typeface="+mn-lt"/>
          <a:ea typeface="+mn-ea"/>
          <a:cs typeface="+mn-cs"/>
        </a:defRPr>
      </a:lvl2pPr>
      <a:lvl3pPr marL="2364913" algn="l" defTabSz="2364913" rtl="0" eaLnBrk="1" latinLnBrk="0" hangingPunct="1">
        <a:defRPr sz="4655" kern="1200">
          <a:solidFill>
            <a:schemeClr val="tx1"/>
          </a:solidFill>
          <a:latin typeface="+mn-lt"/>
          <a:ea typeface="+mn-ea"/>
          <a:cs typeface="+mn-cs"/>
        </a:defRPr>
      </a:lvl3pPr>
      <a:lvl4pPr marL="3547369" algn="l" defTabSz="2364913" rtl="0" eaLnBrk="1" latinLnBrk="0" hangingPunct="1">
        <a:defRPr sz="4655" kern="1200">
          <a:solidFill>
            <a:schemeClr val="tx1"/>
          </a:solidFill>
          <a:latin typeface="+mn-lt"/>
          <a:ea typeface="+mn-ea"/>
          <a:cs typeface="+mn-cs"/>
        </a:defRPr>
      </a:lvl4pPr>
      <a:lvl5pPr marL="4729825" algn="l" defTabSz="2364913" rtl="0" eaLnBrk="1" latinLnBrk="0" hangingPunct="1">
        <a:defRPr sz="4655" kern="1200">
          <a:solidFill>
            <a:schemeClr val="tx1"/>
          </a:solidFill>
          <a:latin typeface="+mn-lt"/>
          <a:ea typeface="+mn-ea"/>
          <a:cs typeface="+mn-cs"/>
        </a:defRPr>
      </a:lvl5pPr>
      <a:lvl6pPr marL="5912282" algn="l" defTabSz="2364913" rtl="0" eaLnBrk="1" latinLnBrk="0" hangingPunct="1">
        <a:defRPr sz="4655" kern="1200">
          <a:solidFill>
            <a:schemeClr val="tx1"/>
          </a:solidFill>
          <a:latin typeface="+mn-lt"/>
          <a:ea typeface="+mn-ea"/>
          <a:cs typeface="+mn-cs"/>
        </a:defRPr>
      </a:lvl6pPr>
      <a:lvl7pPr marL="7094738" algn="l" defTabSz="2364913" rtl="0" eaLnBrk="1" latinLnBrk="0" hangingPunct="1">
        <a:defRPr sz="4655" kern="1200">
          <a:solidFill>
            <a:schemeClr val="tx1"/>
          </a:solidFill>
          <a:latin typeface="+mn-lt"/>
          <a:ea typeface="+mn-ea"/>
          <a:cs typeface="+mn-cs"/>
        </a:defRPr>
      </a:lvl7pPr>
      <a:lvl8pPr marL="8277195" algn="l" defTabSz="2364913" rtl="0" eaLnBrk="1" latinLnBrk="0" hangingPunct="1">
        <a:defRPr sz="4655" kern="1200">
          <a:solidFill>
            <a:schemeClr val="tx1"/>
          </a:solidFill>
          <a:latin typeface="+mn-lt"/>
          <a:ea typeface="+mn-ea"/>
          <a:cs typeface="+mn-cs"/>
        </a:defRPr>
      </a:lvl8pPr>
      <a:lvl9pPr marL="9459651" algn="l" defTabSz="2364913" rtl="0" eaLnBrk="1" latinLnBrk="0" hangingPunct="1">
        <a:defRPr sz="46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5.jpe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34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5.jpe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34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35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4.png"/><Relationship Id="rId5" Type="http://schemas.openxmlformats.org/officeDocument/2006/relationships/image" Target="../media/image5.jpeg"/><Relationship Id="rId15" Type="http://schemas.openxmlformats.org/officeDocument/2006/relationships/image" Target="../media/image48.png"/><Relationship Id="rId10" Type="http://schemas.openxmlformats.org/officeDocument/2006/relationships/image" Target="../media/image33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5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5" Type="http://schemas.openxmlformats.org/officeDocument/2006/relationships/image" Target="../media/image48.png"/><Relationship Id="rId10" Type="http://schemas.openxmlformats.org/officeDocument/2006/relationships/image" Target="../media/image36.png"/><Relationship Id="rId4" Type="http://schemas.openxmlformats.org/officeDocument/2006/relationships/image" Target="../media/image47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34.png"/><Relationship Id="rId10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12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4.png"/><Relationship Id="rId5" Type="http://schemas.openxmlformats.org/officeDocument/2006/relationships/image" Target="../media/image33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32.png"/><Relationship Id="rId9" Type="http://schemas.openxmlformats.org/officeDocument/2006/relationships/image" Target="../media/image26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12" Type="http://schemas.openxmlformats.org/officeDocument/2006/relationships/image" Target="../media/image8.png"/><Relationship Id="rId17" Type="http://schemas.openxmlformats.org/officeDocument/2006/relationships/image" Target="../media/image26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7.png"/><Relationship Id="rId5" Type="http://schemas.openxmlformats.org/officeDocument/2006/relationships/image" Target="../media/image33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32.png"/><Relationship Id="rId9" Type="http://schemas.openxmlformats.org/officeDocument/2006/relationships/image" Target="../media/image53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8.png"/><Relationship Id="rId10" Type="http://schemas.openxmlformats.org/officeDocument/2006/relationships/image" Target="../media/image71.png"/><Relationship Id="rId4" Type="http://schemas.openxmlformats.org/officeDocument/2006/relationships/image" Target="../media/image6.jpeg"/><Relationship Id="rId9" Type="http://schemas.openxmlformats.org/officeDocument/2006/relationships/image" Target="../media/image70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9.png"/><Relationship Id="rId7" Type="http://schemas.openxmlformats.org/officeDocument/2006/relationships/image" Target="../media/image3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9.png"/><Relationship Id="rId7" Type="http://schemas.openxmlformats.org/officeDocument/2006/relationships/image" Target="../media/image3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84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5.jpeg"/><Relationship Id="rId7" Type="http://schemas.openxmlformats.org/officeDocument/2006/relationships/image" Target="../media/image6.jpeg"/><Relationship Id="rId12" Type="http://schemas.openxmlformats.org/officeDocument/2006/relationships/image" Target="../media/image5.jpeg"/><Relationship Id="rId17" Type="http://schemas.openxmlformats.org/officeDocument/2006/relationships/image" Target="../media/image36.png"/><Relationship Id="rId2" Type="http://schemas.openxmlformats.org/officeDocument/2006/relationships/image" Target="../media/image2.jpe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5.jpeg"/><Relationship Id="rId7" Type="http://schemas.openxmlformats.org/officeDocument/2006/relationships/image" Target="../media/image6.jpeg"/><Relationship Id="rId12" Type="http://schemas.openxmlformats.org/officeDocument/2006/relationships/image" Target="../media/image5.jpeg"/><Relationship Id="rId17" Type="http://schemas.openxmlformats.org/officeDocument/2006/relationships/image" Target="../media/image36.png"/><Relationship Id="rId2" Type="http://schemas.openxmlformats.org/officeDocument/2006/relationships/image" Target="../media/image2.jpe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openxmlformats.org/officeDocument/2006/relationships/image" Target="../media/image38.jp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5.png"/><Relationship Id="rId5" Type="http://schemas.openxmlformats.org/officeDocument/2006/relationships/image" Target="../media/image40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46DDFA2-125F-4075-8CF7-07073512ACC1}"/>
              </a:ext>
            </a:extLst>
          </p:cNvPr>
          <p:cNvSpPr/>
          <p:nvPr/>
        </p:nvSpPr>
        <p:spPr>
          <a:xfrm>
            <a:off x="0" y="4599902"/>
            <a:ext cx="23648988" cy="42052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17A3-F107-44C1-8330-0445B4B3043D}"/>
              </a:ext>
            </a:extLst>
          </p:cNvPr>
          <p:cNvGrpSpPr/>
          <p:nvPr/>
        </p:nvGrpSpPr>
        <p:grpSpPr>
          <a:xfrm rot="2700000">
            <a:off x="7685716" y="11145839"/>
            <a:ext cx="8801592" cy="8616690"/>
            <a:chOff x="2048256" y="4626864"/>
            <a:chExt cx="2304288" cy="23042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D167C90-45B2-44A5-BCF8-443CB89AF1F7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325425-CA0F-4382-A5B4-E34442106293}"/>
                </a:ext>
              </a:extLst>
            </p:cNvPr>
            <p:cNvCxnSpPr>
              <a:stCxn id="5" idx="0"/>
              <a:endCxn id="5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5263E4-75DD-4EEB-8D2A-EB49221F79DF}"/>
                </a:ext>
              </a:extLst>
            </p:cNvPr>
            <p:cNvCxnSpPr>
              <a:cxnSpLocks/>
              <a:stCxn id="5" idx="2"/>
              <a:endCxn id="5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3945752" y="39518786"/>
            <a:ext cx="1628152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have any account? </a:t>
            </a:r>
            <a:r>
              <a:rPr lang="en-PH" sz="6897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up</a:t>
            </a:r>
            <a:r>
              <a:rPr lang="en-PH" sz="689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68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now.</a:t>
            </a:r>
            <a:endParaRPr lang="en-PH" sz="6897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457450-BF30-4433-B41E-1DDF3253AB8E}"/>
              </a:ext>
            </a:extLst>
          </p:cNvPr>
          <p:cNvGrpSpPr/>
          <p:nvPr/>
        </p:nvGrpSpPr>
        <p:grpSpPr>
          <a:xfrm>
            <a:off x="3795516" y="27540705"/>
            <a:ext cx="16431760" cy="2765538"/>
            <a:chOff x="928131" y="7054066"/>
            <a:chExt cx="4281047" cy="56740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E271CE-BD0C-4B6F-A3BC-D8DECB09C0C0}"/>
                </a:ext>
              </a:extLst>
            </p:cNvPr>
            <p:cNvGrpSpPr/>
            <p:nvPr/>
          </p:nvGrpSpPr>
          <p:grpSpPr>
            <a:xfrm>
              <a:off x="928131" y="7054066"/>
              <a:ext cx="4281047" cy="567409"/>
              <a:chOff x="309056" y="4313213"/>
              <a:chExt cx="4829344" cy="64008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33B68-1F46-4F9C-88B2-B844DD36971A}"/>
                  </a:ext>
                </a:extLst>
              </p:cNvPr>
              <p:cNvSpPr/>
              <p:nvPr/>
            </p:nvSpPr>
            <p:spPr>
              <a:xfrm>
                <a:off x="4498320" y="4313214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28249C9-DCF6-4503-836D-E09CF1EAE022}"/>
                  </a:ext>
                </a:extLst>
              </p:cNvPr>
              <p:cNvSpPr/>
              <p:nvPr/>
            </p:nvSpPr>
            <p:spPr>
              <a:xfrm>
                <a:off x="576084" y="4313214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CAC806F-991C-4080-824D-EA2411907F82}"/>
                  </a:ext>
                </a:extLst>
              </p:cNvPr>
              <p:cNvSpPr/>
              <p:nvPr/>
            </p:nvSpPr>
            <p:spPr>
              <a:xfrm>
                <a:off x="309056" y="4313213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C14A-3E45-49F5-B494-CE969D46D4DA}"/>
                </a:ext>
              </a:extLst>
            </p:cNvPr>
            <p:cNvSpPr txBox="1"/>
            <p:nvPr/>
          </p:nvSpPr>
          <p:spPr>
            <a:xfrm>
              <a:off x="1339615" y="7196229"/>
              <a:ext cx="2453315" cy="236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Username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457450-BF30-4433-B41E-1DDF3253AB8E}"/>
              </a:ext>
            </a:extLst>
          </p:cNvPr>
          <p:cNvGrpSpPr/>
          <p:nvPr/>
        </p:nvGrpSpPr>
        <p:grpSpPr>
          <a:xfrm>
            <a:off x="3795516" y="30999133"/>
            <a:ext cx="16431760" cy="2765538"/>
            <a:chOff x="928131" y="7054066"/>
            <a:chExt cx="4281047" cy="56740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E271CE-BD0C-4B6F-A3BC-D8DECB09C0C0}"/>
                </a:ext>
              </a:extLst>
            </p:cNvPr>
            <p:cNvGrpSpPr/>
            <p:nvPr/>
          </p:nvGrpSpPr>
          <p:grpSpPr>
            <a:xfrm>
              <a:off x="928131" y="7054066"/>
              <a:ext cx="4281047" cy="567409"/>
              <a:chOff x="309056" y="4313213"/>
              <a:chExt cx="4829344" cy="64008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A333B68-1F46-4F9C-88B2-B844DD36971A}"/>
                  </a:ext>
                </a:extLst>
              </p:cNvPr>
              <p:cNvSpPr/>
              <p:nvPr/>
            </p:nvSpPr>
            <p:spPr>
              <a:xfrm>
                <a:off x="4498320" y="4313214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28249C9-DCF6-4503-836D-E09CF1EAE022}"/>
                  </a:ext>
                </a:extLst>
              </p:cNvPr>
              <p:cNvSpPr/>
              <p:nvPr/>
            </p:nvSpPr>
            <p:spPr>
              <a:xfrm>
                <a:off x="576084" y="4313214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CAC806F-991C-4080-824D-EA2411907F82}"/>
                  </a:ext>
                </a:extLst>
              </p:cNvPr>
              <p:cNvSpPr/>
              <p:nvPr/>
            </p:nvSpPr>
            <p:spPr>
              <a:xfrm>
                <a:off x="309056" y="4313213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3AC14A-3E45-49F5-B494-CE969D46D4DA}"/>
                </a:ext>
              </a:extLst>
            </p:cNvPr>
            <p:cNvSpPr txBox="1"/>
            <p:nvPr/>
          </p:nvSpPr>
          <p:spPr>
            <a:xfrm>
              <a:off x="1339615" y="7196853"/>
              <a:ext cx="2453315" cy="236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Password</a:t>
              </a:r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5461853" y="34809287"/>
            <a:ext cx="12725283" cy="2978021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9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85C2F0-818D-4355-AADF-23A66ADD28FF}"/>
              </a:ext>
            </a:extLst>
          </p:cNvPr>
          <p:cNvSpPr txBox="1"/>
          <p:nvPr/>
        </p:nvSpPr>
        <p:spPr>
          <a:xfrm>
            <a:off x="9811008" y="35608432"/>
            <a:ext cx="4026966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962" y="31444762"/>
            <a:ext cx="1874284" cy="18742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86973" y="21641129"/>
            <a:ext cx="14832907" cy="3594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59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NAME</a:t>
            </a:r>
          </a:p>
        </p:txBody>
      </p:sp>
    </p:spTree>
    <p:extLst>
      <p:ext uri="{BB962C8B-B14F-4D97-AF65-F5344CB8AC3E}">
        <p14:creationId xmlns:p14="http://schemas.microsoft.com/office/powerpoint/2010/main" val="333545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A968B8-81F5-4CC4-A86F-F86A6E861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51" r="30986"/>
          <a:stretch/>
        </p:blipFill>
        <p:spPr>
          <a:xfrm>
            <a:off x="-146678" y="6694968"/>
            <a:ext cx="23795666" cy="4449768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92708813-75B4-4046-85B3-C523FBDCB9D3}"/>
              </a:ext>
            </a:extLst>
          </p:cNvPr>
          <p:cNvSpPr/>
          <p:nvPr/>
        </p:nvSpPr>
        <p:spPr>
          <a:xfrm>
            <a:off x="-685800" y="6807882"/>
            <a:ext cx="25374600" cy="39422276"/>
          </a:xfrm>
          <a:prstGeom prst="rect">
            <a:avLst/>
          </a:prstGeom>
          <a:solidFill>
            <a:schemeClr val="tx1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AF1AC09-4E52-4CF3-8906-383827E17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49" y="12205135"/>
            <a:ext cx="8112218" cy="871066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F5777C8-1E4A-43A9-B816-5D461A15AE2F}"/>
              </a:ext>
            </a:extLst>
          </p:cNvPr>
          <p:cNvSpPr txBox="1"/>
          <p:nvPr/>
        </p:nvSpPr>
        <p:spPr>
          <a:xfrm>
            <a:off x="7238328" y="22116120"/>
            <a:ext cx="1026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LIFE PLAN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1DBD36-D63A-4370-9B74-5F52E4DD96F1}"/>
              </a:ext>
            </a:extLst>
          </p:cNvPr>
          <p:cNvSpPr/>
          <p:nvPr/>
        </p:nvSpPr>
        <p:spPr>
          <a:xfrm>
            <a:off x="-146678" y="46275623"/>
            <a:ext cx="23897317" cy="491703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8" name="Group 47"/>
          <p:cNvGrpSpPr/>
          <p:nvPr/>
        </p:nvGrpSpPr>
        <p:grpSpPr>
          <a:xfrm>
            <a:off x="-685800" y="0"/>
            <a:ext cx="25374600" cy="6649503"/>
            <a:chOff x="-685800" y="0"/>
            <a:chExt cx="25374600" cy="6649503"/>
          </a:xfrm>
        </p:grpSpPr>
        <p:grpSp>
          <p:nvGrpSpPr>
            <p:cNvPr id="49" name="Group 48"/>
            <p:cNvGrpSpPr/>
            <p:nvPr/>
          </p:nvGrpSpPr>
          <p:grpSpPr>
            <a:xfrm>
              <a:off x="-685800" y="0"/>
              <a:ext cx="25374600" cy="6649503"/>
              <a:chOff x="-685800" y="0"/>
              <a:chExt cx="25374600" cy="664950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69CD9E2-F7EE-4ABF-802B-DCB2FC31BA5E}"/>
                  </a:ext>
                </a:extLst>
              </p:cNvPr>
              <p:cNvSpPr/>
              <p:nvPr/>
            </p:nvSpPr>
            <p:spPr>
              <a:xfrm>
                <a:off x="0" y="3203751"/>
                <a:ext cx="23648988" cy="329652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7313181-C791-4B9F-BE41-A3BC956CF4CF}"/>
                  </a:ext>
                </a:extLst>
              </p:cNvPr>
              <p:cNvSpPr/>
              <p:nvPr/>
            </p:nvSpPr>
            <p:spPr>
              <a:xfrm>
                <a:off x="0" y="0"/>
                <a:ext cx="23648988" cy="32965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0507" y="372758"/>
                <a:ext cx="11228714" cy="2591495"/>
              </a:xfrm>
              <a:prstGeom prst="rect">
                <a:avLst/>
              </a:prstGeom>
            </p:spPr>
          </p:pic>
          <p:sp>
            <p:nvSpPr>
              <p:cNvPr id="59" name="Rectangle 58"/>
              <p:cNvSpPr/>
              <p:nvPr/>
            </p:nvSpPr>
            <p:spPr>
              <a:xfrm rot="591500">
                <a:off x="19328168" y="4367782"/>
                <a:ext cx="1051649" cy="6601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69645" y="4089589"/>
                <a:ext cx="2010954" cy="1741739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5676" y="4155412"/>
                <a:ext cx="1826471" cy="1826471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8230" y="4051374"/>
                <a:ext cx="1902490" cy="190249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00344" y="728711"/>
                <a:ext cx="1708475" cy="1708475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-685800" y="6500278"/>
                <a:ext cx="25374600" cy="149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9366636" y="4110383"/>
              <a:ext cx="4683319" cy="2420589"/>
              <a:chOff x="9366636" y="4110383"/>
              <a:chExt cx="4683319" cy="2420589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9366636" y="6339758"/>
                <a:ext cx="4683319" cy="191214"/>
              </a:xfrm>
              <a:prstGeom prst="rect">
                <a:avLst/>
              </a:prstGeom>
              <a:solidFill>
                <a:srgbClr val="ACD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2B88C740-4DB6-4B06-9DD0-BBBEE4EFF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hqprint">
                <a:clrChange>
                  <a:clrFrom>
                    <a:srgbClr val="F7FBF6"/>
                  </a:clrFrom>
                  <a:clrTo>
                    <a:srgbClr val="F7FB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4" t="9003" r="3899" b="6965"/>
              <a:stretch/>
            </p:blipFill>
            <p:spPr>
              <a:xfrm>
                <a:off x="10886063" y="4110383"/>
                <a:ext cx="1902261" cy="1785979"/>
              </a:xfrm>
              <a:prstGeom prst="rect">
                <a:avLst/>
              </a:prstGeom>
            </p:spPr>
          </p:pic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4755" y="4238525"/>
              <a:ext cx="1590162" cy="1627359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6F174F2-2443-4D2E-BA5D-64A864D0C959}"/>
              </a:ext>
            </a:extLst>
          </p:cNvPr>
          <p:cNvSpPr txBox="1"/>
          <p:nvPr/>
        </p:nvSpPr>
        <p:spPr>
          <a:xfrm>
            <a:off x="10024120" y="47647058"/>
            <a:ext cx="1026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CHAPELS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BFC2C21-023B-476E-A845-919B2CF401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73" y="47322821"/>
            <a:ext cx="2577521" cy="263888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DE9AB0A-FF61-46FC-93E4-2AA97C61F2AD}"/>
              </a:ext>
            </a:extLst>
          </p:cNvPr>
          <p:cNvGrpSpPr/>
          <p:nvPr/>
        </p:nvGrpSpPr>
        <p:grpSpPr>
          <a:xfrm>
            <a:off x="2962719" y="30815731"/>
            <a:ext cx="17876579" cy="3657600"/>
            <a:chOff x="3673919" y="24110131"/>
            <a:chExt cx="15860585" cy="3657600"/>
          </a:xfrm>
          <a:effectLst/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5D60E6E-6C27-4552-8DD3-AF7FEAE7C416}"/>
                </a:ext>
              </a:extLst>
            </p:cNvPr>
            <p:cNvSpPr/>
            <p:nvPr/>
          </p:nvSpPr>
          <p:spPr>
            <a:xfrm>
              <a:off x="5320507" y="24110131"/>
              <a:ext cx="12385197" cy="3657600"/>
            </a:xfrm>
            <a:prstGeom prst="rect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DB6D13F-AC99-44DA-B53C-0D1189E21754}"/>
                </a:ext>
              </a:extLst>
            </p:cNvPr>
            <p:cNvSpPr/>
            <p:nvPr/>
          </p:nvSpPr>
          <p:spPr>
            <a:xfrm>
              <a:off x="3673919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113F1F0-9F1A-4966-98CC-AF4AE2AC4662}"/>
                </a:ext>
              </a:extLst>
            </p:cNvPr>
            <p:cNvSpPr/>
            <p:nvPr/>
          </p:nvSpPr>
          <p:spPr>
            <a:xfrm>
              <a:off x="15876904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C21B516-868E-440C-ADBA-A7C4FFADFD57}"/>
              </a:ext>
            </a:extLst>
          </p:cNvPr>
          <p:cNvSpPr txBox="1"/>
          <p:nvPr/>
        </p:nvSpPr>
        <p:spPr>
          <a:xfrm>
            <a:off x="2338421" y="31761395"/>
            <a:ext cx="19477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About ST. Peter Life Plan</a:t>
            </a:r>
            <a:endParaRPr lang="en-PH" sz="9600" spc="6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66FD4E4-EC5A-4A72-B1A7-C699478B9ED8}"/>
              </a:ext>
            </a:extLst>
          </p:cNvPr>
          <p:cNvGrpSpPr/>
          <p:nvPr/>
        </p:nvGrpSpPr>
        <p:grpSpPr>
          <a:xfrm>
            <a:off x="2962719" y="35443148"/>
            <a:ext cx="17876579" cy="3657600"/>
            <a:chOff x="3673919" y="24110131"/>
            <a:chExt cx="15860585" cy="3657600"/>
          </a:xfrm>
          <a:effectLst/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95F54-67D6-4957-93AA-8FC638142975}"/>
                </a:ext>
              </a:extLst>
            </p:cNvPr>
            <p:cNvSpPr/>
            <p:nvPr/>
          </p:nvSpPr>
          <p:spPr>
            <a:xfrm>
              <a:off x="5320507" y="24110131"/>
              <a:ext cx="12385197" cy="3657600"/>
            </a:xfrm>
            <a:prstGeom prst="rect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35F1A12-F0D5-43FE-9055-0D5D21E0DD36}"/>
                </a:ext>
              </a:extLst>
            </p:cNvPr>
            <p:cNvSpPr/>
            <p:nvPr/>
          </p:nvSpPr>
          <p:spPr>
            <a:xfrm>
              <a:off x="3673919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B3F16A5-F4E2-4E37-827B-EF68085F39A3}"/>
                </a:ext>
              </a:extLst>
            </p:cNvPr>
            <p:cNvSpPr/>
            <p:nvPr/>
          </p:nvSpPr>
          <p:spPr>
            <a:xfrm>
              <a:off x="15876904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717FB8B-F583-4014-AB93-2FA49BE2C8C1}"/>
              </a:ext>
            </a:extLst>
          </p:cNvPr>
          <p:cNvSpPr txBox="1"/>
          <p:nvPr/>
        </p:nvSpPr>
        <p:spPr>
          <a:xfrm>
            <a:off x="2190701" y="36348244"/>
            <a:ext cx="19477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Our Life Plans</a:t>
            </a:r>
            <a:endParaRPr lang="en-PH" sz="9600" spc="6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186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A968B8-81F5-4CC4-A86F-F86A6E861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51" r="30986"/>
          <a:stretch/>
        </p:blipFill>
        <p:spPr>
          <a:xfrm>
            <a:off x="-146678" y="6694968"/>
            <a:ext cx="23795666" cy="4449768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92708813-75B4-4046-85B3-C523FBDCB9D3}"/>
              </a:ext>
            </a:extLst>
          </p:cNvPr>
          <p:cNvSpPr/>
          <p:nvPr/>
        </p:nvSpPr>
        <p:spPr>
          <a:xfrm>
            <a:off x="-685800" y="6807882"/>
            <a:ext cx="25374600" cy="5148545"/>
          </a:xfrm>
          <a:prstGeom prst="rect">
            <a:avLst/>
          </a:prstGeom>
          <a:solidFill>
            <a:schemeClr val="tx1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AF1AC09-4E52-4CF3-8906-383827E17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11" y="7941157"/>
            <a:ext cx="2577521" cy="276766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F5777C8-1E4A-43A9-B816-5D461A15AE2F}"/>
              </a:ext>
            </a:extLst>
          </p:cNvPr>
          <p:cNvSpPr txBox="1"/>
          <p:nvPr/>
        </p:nvSpPr>
        <p:spPr>
          <a:xfrm>
            <a:off x="9273105" y="8092240"/>
            <a:ext cx="1026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LIFE PLAN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1DBD36-D63A-4370-9B74-5F52E4DD96F1}"/>
              </a:ext>
            </a:extLst>
          </p:cNvPr>
          <p:cNvSpPr/>
          <p:nvPr/>
        </p:nvSpPr>
        <p:spPr>
          <a:xfrm>
            <a:off x="-862806" y="11890315"/>
            <a:ext cx="25374600" cy="396653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8" name="Group 47"/>
          <p:cNvGrpSpPr/>
          <p:nvPr/>
        </p:nvGrpSpPr>
        <p:grpSpPr>
          <a:xfrm>
            <a:off x="-685800" y="0"/>
            <a:ext cx="25374600" cy="6649503"/>
            <a:chOff x="-685800" y="0"/>
            <a:chExt cx="25374600" cy="6649503"/>
          </a:xfrm>
        </p:grpSpPr>
        <p:grpSp>
          <p:nvGrpSpPr>
            <p:cNvPr id="49" name="Group 48"/>
            <p:cNvGrpSpPr/>
            <p:nvPr/>
          </p:nvGrpSpPr>
          <p:grpSpPr>
            <a:xfrm>
              <a:off x="-685800" y="0"/>
              <a:ext cx="25374600" cy="6649503"/>
              <a:chOff x="-685800" y="0"/>
              <a:chExt cx="25374600" cy="664950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69CD9E2-F7EE-4ABF-802B-DCB2FC31BA5E}"/>
                  </a:ext>
                </a:extLst>
              </p:cNvPr>
              <p:cNvSpPr/>
              <p:nvPr/>
            </p:nvSpPr>
            <p:spPr>
              <a:xfrm>
                <a:off x="0" y="3203751"/>
                <a:ext cx="23648988" cy="329652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7313181-C791-4B9F-BE41-A3BC956CF4CF}"/>
                  </a:ext>
                </a:extLst>
              </p:cNvPr>
              <p:cNvSpPr/>
              <p:nvPr/>
            </p:nvSpPr>
            <p:spPr>
              <a:xfrm>
                <a:off x="0" y="0"/>
                <a:ext cx="23648988" cy="32965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0507" y="372758"/>
                <a:ext cx="11228714" cy="2591495"/>
              </a:xfrm>
              <a:prstGeom prst="rect">
                <a:avLst/>
              </a:prstGeom>
            </p:spPr>
          </p:pic>
          <p:sp>
            <p:nvSpPr>
              <p:cNvPr id="59" name="Rectangle 58"/>
              <p:cNvSpPr/>
              <p:nvPr/>
            </p:nvSpPr>
            <p:spPr>
              <a:xfrm rot="591500">
                <a:off x="19328168" y="4367782"/>
                <a:ext cx="1051649" cy="6601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69645" y="4089589"/>
                <a:ext cx="2010954" cy="1741739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5676" y="4155412"/>
                <a:ext cx="1826471" cy="1826471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8230" y="4051374"/>
                <a:ext cx="1902490" cy="190249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00344" y="728711"/>
                <a:ext cx="1708475" cy="1708475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-685800" y="6500278"/>
                <a:ext cx="25374600" cy="149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9366636" y="4110383"/>
              <a:ext cx="4683319" cy="2420589"/>
              <a:chOff x="9366636" y="4110383"/>
              <a:chExt cx="4683319" cy="2420589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9366636" y="6339758"/>
                <a:ext cx="4683319" cy="191214"/>
              </a:xfrm>
              <a:prstGeom prst="rect">
                <a:avLst/>
              </a:prstGeom>
              <a:solidFill>
                <a:srgbClr val="ACD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2B88C740-4DB6-4B06-9DD0-BBBEE4EFF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hqprint">
                <a:clrChange>
                  <a:clrFrom>
                    <a:srgbClr val="F7FBF6"/>
                  </a:clrFrom>
                  <a:clrTo>
                    <a:srgbClr val="F7FB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4" t="9003" r="3899" b="6965"/>
              <a:stretch/>
            </p:blipFill>
            <p:spPr>
              <a:xfrm>
                <a:off x="10886063" y="4110383"/>
                <a:ext cx="1902261" cy="1785979"/>
              </a:xfrm>
              <a:prstGeom prst="rect">
                <a:avLst/>
              </a:prstGeom>
            </p:spPr>
          </p:pic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4755" y="4238525"/>
              <a:ext cx="1590162" cy="1627359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6F174F2-2443-4D2E-BA5D-64A864D0C959}"/>
              </a:ext>
            </a:extLst>
          </p:cNvPr>
          <p:cNvSpPr txBox="1"/>
          <p:nvPr/>
        </p:nvSpPr>
        <p:spPr>
          <a:xfrm>
            <a:off x="7167828" y="22079289"/>
            <a:ext cx="1026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CHAPELS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5DF06F2-5395-4BAE-9516-2A7FB84932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65" y="12220200"/>
            <a:ext cx="8508095" cy="87106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DE9AB0A-FF61-46FC-93E4-2AA97C61F2AD}"/>
              </a:ext>
            </a:extLst>
          </p:cNvPr>
          <p:cNvGrpSpPr/>
          <p:nvPr/>
        </p:nvGrpSpPr>
        <p:grpSpPr>
          <a:xfrm>
            <a:off x="3071493" y="26065418"/>
            <a:ext cx="17876579" cy="3657600"/>
            <a:chOff x="3673919" y="24110131"/>
            <a:chExt cx="15860585" cy="3657600"/>
          </a:xfrm>
          <a:effectLst/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5D60E6E-6C27-4552-8DD3-AF7FEAE7C416}"/>
                </a:ext>
              </a:extLst>
            </p:cNvPr>
            <p:cNvSpPr/>
            <p:nvPr/>
          </p:nvSpPr>
          <p:spPr>
            <a:xfrm>
              <a:off x="5320507" y="24110131"/>
              <a:ext cx="12385197" cy="3657600"/>
            </a:xfrm>
            <a:prstGeom prst="rect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DB6D13F-AC99-44DA-B53C-0D1189E21754}"/>
                </a:ext>
              </a:extLst>
            </p:cNvPr>
            <p:cNvSpPr/>
            <p:nvPr/>
          </p:nvSpPr>
          <p:spPr>
            <a:xfrm>
              <a:off x="3673919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113F1F0-9F1A-4966-98CC-AF4AE2AC4662}"/>
                </a:ext>
              </a:extLst>
            </p:cNvPr>
            <p:cNvSpPr/>
            <p:nvPr/>
          </p:nvSpPr>
          <p:spPr>
            <a:xfrm>
              <a:off x="15876904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C21B516-868E-440C-ADBA-A7C4FFADFD57}"/>
              </a:ext>
            </a:extLst>
          </p:cNvPr>
          <p:cNvSpPr txBox="1"/>
          <p:nvPr/>
        </p:nvSpPr>
        <p:spPr>
          <a:xfrm>
            <a:off x="2447195" y="27011082"/>
            <a:ext cx="19477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About ST. Peter Chapels</a:t>
            </a:r>
            <a:endParaRPr lang="en-PH" sz="9600" spc="6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66FD4E4-EC5A-4A72-B1A7-C699478B9ED8}"/>
              </a:ext>
            </a:extLst>
          </p:cNvPr>
          <p:cNvGrpSpPr/>
          <p:nvPr/>
        </p:nvGrpSpPr>
        <p:grpSpPr>
          <a:xfrm>
            <a:off x="3071493" y="30591235"/>
            <a:ext cx="17876579" cy="3657600"/>
            <a:chOff x="3673919" y="24110131"/>
            <a:chExt cx="15860585" cy="3657600"/>
          </a:xfrm>
          <a:effectLst/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95F54-67D6-4957-93AA-8FC638142975}"/>
                </a:ext>
              </a:extLst>
            </p:cNvPr>
            <p:cNvSpPr/>
            <p:nvPr/>
          </p:nvSpPr>
          <p:spPr>
            <a:xfrm>
              <a:off x="5320507" y="24110131"/>
              <a:ext cx="12385197" cy="3657600"/>
            </a:xfrm>
            <a:prstGeom prst="rect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35F1A12-F0D5-43FE-9055-0D5D21E0DD36}"/>
                </a:ext>
              </a:extLst>
            </p:cNvPr>
            <p:cNvSpPr/>
            <p:nvPr/>
          </p:nvSpPr>
          <p:spPr>
            <a:xfrm>
              <a:off x="3673919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B3F16A5-F4E2-4E37-827B-EF68085F39A3}"/>
                </a:ext>
              </a:extLst>
            </p:cNvPr>
            <p:cNvSpPr/>
            <p:nvPr/>
          </p:nvSpPr>
          <p:spPr>
            <a:xfrm>
              <a:off x="15876904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717FB8B-F583-4014-AB93-2FA49BE2C8C1}"/>
              </a:ext>
            </a:extLst>
          </p:cNvPr>
          <p:cNvSpPr txBox="1"/>
          <p:nvPr/>
        </p:nvSpPr>
        <p:spPr>
          <a:xfrm>
            <a:off x="2299475" y="31496331"/>
            <a:ext cx="19477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Grief Resources</a:t>
            </a:r>
            <a:endParaRPr lang="en-PH" sz="9600" spc="6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9279BE-1D75-4769-ADCE-70E346423B25}"/>
              </a:ext>
            </a:extLst>
          </p:cNvPr>
          <p:cNvGrpSpPr/>
          <p:nvPr/>
        </p:nvGrpSpPr>
        <p:grpSpPr>
          <a:xfrm>
            <a:off x="3250720" y="35058520"/>
            <a:ext cx="17876579" cy="3657600"/>
            <a:chOff x="3673919" y="24110131"/>
            <a:chExt cx="15860585" cy="3657600"/>
          </a:xfrm>
          <a:effectLst/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732D518-AFD7-458F-BCFA-3D7542581AD9}"/>
                </a:ext>
              </a:extLst>
            </p:cNvPr>
            <p:cNvSpPr/>
            <p:nvPr/>
          </p:nvSpPr>
          <p:spPr>
            <a:xfrm>
              <a:off x="5320507" y="24110131"/>
              <a:ext cx="12385197" cy="3657600"/>
            </a:xfrm>
            <a:prstGeom prst="rect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054C7F-5524-4A86-BB70-6E110B97E69C}"/>
                </a:ext>
              </a:extLst>
            </p:cNvPr>
            <p:cNvSpPr/>
            <p:nvPr/>
          </p:nvSpPr>
          <p:spPr>
            <a:xfrm>
              <a:off x="3673919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F7508B3-F32F-49CB-9995-26FAE59A37B3}"/>
                </a:ext>
              </a:extLst>
            </p:cNvPr>
            <p:cNvSpPr/>
            <p:nvPr/>
          </p:nvSpPr>
          <p:spPr>
            <a:xfrm>
              <a:off x="15876904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2A60C33-3DD4-419B-80B7-D6C17726196E}"/>
              </a:ext>
            </a:extLst>
          </p:cNvPr>
          <p:cNvSpPr txBox="1"/>
          <p:nvPr/>
        </p:nvSpPr>
        <p:spPr>
          <a:xfrm>
            <a:off x="2626422" y="36004184"/>
            <a:ext cx="19477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Our Caskets</a:t>
            </a:r>
            <a:endParaRPr lang="en-PH" sz="9600" spc="6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0389A3-1527-4B32-9537-F919BE6F8F9D}"/>
              </a:ext>
            </a:extLst>
          </p:cNvPr>
          <p:cNvGrpSpPr/>
          <p:nvPr/>
        </p:nvGrpSpPr>
        <p:grpSpPr>
          <a:xfrm>
            <a:off x="3133058" y="39587796"/>
            <a:ext cx="17876579" cy="3657600"/>
            <a:chOff x="3673919" y="24110131"/>
            <a:chExt cx="15860585" cy="3657600"/>
          </a:xfrm>
          <a:effectLst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65B9DFC-89A6-4CB0-B1BA-6367D66D47BE}"/>
                </a:ext>
              </a:extLst>
            </p:cNvPr>
            <p:cNvSpPr/>
            <p:nvPr/>
          </p:nvSpPr>
          <p:spPr>
            <a:xfrm>
              <a:off x="5320507" y="24110131"/>
              <a:ext cx="12385197" cy="3657600"/>
            </a:xfrm>
            <a:prstGeom prst="rect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7B29DBF-1C4B-43E0-BE45-EAD8F400D1E1}"/>
                </a:ext>
              </a:extLst>
            </p:cNvPr>
            <p:cNvSpPr/>
            <p:nvPr/>
          </p:nvSpPr>
          <p:spPr>
            <a:xfrm>
              <a:off x="3673919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273A2DA-3A31-4095-A0D3-30EA6EB81021}"/>
                </a:ext>
              </a:extLst>
            </p:cNvPr>
            <p:cNvSpPr/>
            <p:nvPr/>
          </p:nvSpPr>
          <p:spPr>
            <a:xfrm>
              <a:off x="15876904" y="24110131"/>
              <a:ext cx="3657600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97F3E48-4EAD-4824-86B3-3A984B815083}"/>
              </a:ext>
            </a:extLst>
          </p:cNvPr>
          <p:cNvSpPr txBox="1"/>
          <p:nvPr/>
        </p:nvSpPr>
        <p:spPr>
          <a:xfrm>
            <a:off x="2361040" y="40492892"/>
            <a:ext cx="19477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Facilities and Amenities</a:t>
            </a:r>
            <a:endParaRPr lang="en-PH" sz="9600" spc="6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7422C9-C416-4F12-89FE-5F4E5DBDBBA3}"/>
              </a:ext>
            </a:extLst>
          </p:cNvPr>
          <p:cNvGrpSpPr/>
          <p:nvPr/>
        </p:nvGrpSpPr>
        <p:grpSpPr>
          <a:xfrm>
            <a:off x="3177756" y="44122087"/>
            <a:ext cx="17876579" cy="3657600"/>
            <a:chOff x="3071493" y="44313685"/>
            <a:chExt cx="17876579" cy="3657600"/>
          </a:xfrm>
          <a:effectLst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067F8FF-07A6-4830-ADA1-5B5B3A1BBDB7}"/>
                </a:ext>
              </a:extLst>
            </p:cNvPr>
            <p:cNvSpPr/>
            <p:nvPr/>
          </p:nvSpPr>
          <p:spPr>
            <a:xfrm>
              <a:off x="4927374" y="44313685"/>
              <a:ext cx="13959444" cy="3657600"/>
            </a:xfrm>
            <a:prstGeom prst="rect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58B09B-324C-4398-AD64-BE7E5EF4A2D0}"/>
                </a:ext>
              </a:extLst>
            </p:cNvPr>
            <p:cNvSpPr/>
            <p:nvPr/>
          </p:nvSpPr>
          <p:spPr>
            <a:xfrm>
              <a:off x="3071493" y="44313685"/>
              <a:ext cx="4122507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F3B38BE-5825-4F92-95B5-5F1DF5AF73CE}"/>
                </a:ext>
              </a:extLst>
            </p:cNvPr>
            <p:cNvSpPr/>
            <p:nvPr/>
          </p:nvSpPr>
          <p:spPr>
            <a:xfrm>
              <a:off x="16825565" y="44313685"/>
              <a:ext cx="4122507" cy="3657600"/>
            </a:xfrm>
            <a:prstGeom prst="ellipse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7588E77F-5327-4EF3-9809-5EE38D03A32E}"/>
              </a:ext>
            </a:extLst>
          </p:cNvPr>
          <p:cNvSpPr txBox="1"/>
          <p:nvPr/>
        </p:nvSpPr>
        <p:spPr>
          <a:xfrm>
            <a:off x="2553458" y="45067751"/>
            <a:ext cx="19477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CSR Programs</a:t>
            </a:r>
            <a:endParaRPr lang="en-PH" sz="9600" spc="6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6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B6410-2F6C-4795-BF82-CA94D8E4B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46" y="6629412"/>
            <a:ext cx="23833624" cy="44889171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4EC0B9E3-1E0E-4AA8-AE77-77B0482024AE}"/>
              </a:ext>
            </a:extLst>
          </p:cNvPr>
          <p:cNvGrpSpPr/>
          <p:nvPr/>
        </p:nvGrpSpPr>
        <p:grpSpPr>
          <a:xfrm>
            <a:off x="13805250" y="37628406"/>
            <a:ext cx="12468892" cy="7913121"/>
            <a:chOff x="13805250" y="37628406"/>
            <a:chExt cx="12468892" cy="7913121"/>
          </a:xfrm>
          <a:effectLst>
            <a:outerShdw blurRad="12700" dist="190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9F6CF28-875A-4B68-8CAB-8DB57B8B10BE}"/>
                </a:ext>
              </a:extLst>
            </p:cNvPr>
            <p:cNvSpPr/>
            <p:nvPr/>
          </p:nvSpPr>
          <p:spPr>
            <a:xfrm>
              <a:off x="14939099" y="42744844"/>
              <a:ext cx="4533179" cy="1882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6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2F05B1-064B-40C7-B020-BC3C0EA49C8F}"/>
                </a:ext>
              </a:extLst>
            </p:cNvPr>
            <p:cNvSpPr/>
            <p:nvPr/>
          </p:nvSpPr>
          <p:spPr>
            <a:xfrm>
              <a:off x="18866776" y="41896680"/>
              <a:ext cx="3825920" cy="36448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6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EC0255D-32AE-4432-B21C-AD3C99A28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6493" y="37628406"/>
              <a:ext cx="1927649" cy="1973545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FED660-E049-4B9F-A5A7-F9684C990CAE}"/>
                </a:ext>
              </a:extLst>
            </p:cNvPr>
            <p:cNvSpPr/>
            <p:nvPr/>
          </p:nvSpPr>
          <p:spPr>
            <a:xfrm>
              <a:off x="13805250" y="42744843"/>
              <a:ext cx="2085864" cy="188266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6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AEE0B3A-123D-4229-B7D0-0A1C0D09C3CE}"/>
              </a:ext>
            </a:extLst>
          </p:cNvPr>
          <p:cNvSpPr/>
          <p:nvPr/>
        </p:nvSpPr>
        <p:spPr>
          <a:xfrm>
            <a:off x="14777645" y="42744842"/>
            <a:ext cx="1113469" cy="188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8" name="Group 7"/>
          <p:cNvGrpSpPr/>
          <p:nvPr/>
        </p:nvGrpSpPr>
        <p:grpSpPr>
          <a:xfrm>
            <a:off x="-685800" y="0"/>
            <a:ext cx="25374600" cy="6649503"/>
            <a:chOff x="-685800" y="0"/>
            <a:chExt cx="25374600" cy="6649503"/>
          </a:xfrm>
        </p:grpSpPr>
        <p:grpSp>
          <p:nvGrpSpPr>
            <p:cNvPr id="37" name="Group 36"/>
            <p:cNvGrpSpPr/>
            <p:nvPr/>
          </p:nvGrpSpPr>
          <p:grpSpPr>
            <a:xfrm>
              <a:off x="-685800" y="0"/>
              <a:ext cx="25374600" cy="6649503"/>
              <a:chOff x="-685800" y="0"/>
              <a:chExt cx="25374600" cy="6649503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-685800" y="0"/>
                <a:ext cx="25374600" cy="6649503"/>
                <a:chOff x="-685800" y="0"/>
                <a:chExt cx="25374600" cy="6649503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69CD9E2-F7EE-4ABF-802B-DCB2FC31BA5E}"/>
                    </a:ext>
                  </a:extLst>
                </p:cNvPr>
                <p:cNvSpPr/>
                <p:nvPr/>
              </p:nvSpPr>
              <p:spPr>
                <a:xfrm>
                  <a:off x="0" y="3203751"/>
                  <a:ext cx="23648988" cy="3296527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7313181-C791-4B9F-BE41-A3BC956CF4C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648988" cy="32965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5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0507" y="372758"/>
                  <a:ext cx="11228714" cy="2591495"/>
                </a:xfrm>
                <a:prstGeom prst="rect">
                  <a:avLst/>
                </a:prstGeom>
              </p:spPr>
            </p:pic>
            <p:sp>
              <p:nvSpPr>
                <p:cNvPr id="51" name="Rectangle 50"/>
                <p:cNvSpPr/>
                <p:nvPr/>
              </p:nvSpPr>
              <p:spPr>
                <a:xfrm rot="591500">
                  <a:off x="19328168" y="4367782"/>
                  <a:ext cx="1051649" cy="660197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35676" y="4155412"/>
                  <a:ext cx="1826471" cy="1826471"/>
                </a:xfrm>
                <a:prstGeom prst="rect">
                  <a:avLst/>
                </a:prstGeom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230" y="4051374"/>
                  <a:ext cx="1902490" cy="1902490"/>
                </a:xfrm>
                <a:prstGeom prst="rect">
                  <a:avLst/>
                </a:prstGeom>
              </p:spPr>
            </p:pic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00344" y="728711"/>
                  <a:ext cx="1708475" cy="1708475"/>
                </a:xfrm>
                <a:prstGeom prst="rect">
                  <a:avLst/>
                </a:prstGeom>
              </p:spPr>
            </p:pic>
            <p:sp>
              <p:nvSpPr>
                <p:cNvPr id="71" name="Rectangle 70"/>
                <p:cNvSpPr/>
                <p:nvPr/>
              </p:nvSpPr>
              <p:spPr>
                <a:xfrm>
                  <a:off x="-685800" y="6500278"/>
                  <a:ext cx="25374600" cy="149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4755" y="4238525"/>
                <a:ext cx="1590162" cy="1627359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10" cstate="hqprint">
              <a:clrChange>
                <a:clrFrom>
                  <a:srgbClr val="F7FBF6"/>
                </a:clrFrom>
                <a:clrTo>
                  <a:srgbClr val="F7FBF6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" t="8468" r="5483" b="6821"/>
            <a:stretch/>
          </p:blipFill>
          <p:spPr>
            <a:xfrm>
              <a:off x="10889136" y="4089589"/>
              <a:ext cx="1845421" cy="1806773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14049955" y="6348960"/>
              <a:ext cx="4683319" cy="191214"/>
            </a:xfrm>
            <a:prstGeom prst="rect">
              <a:avLst/>
            </a:prstGeom>
            <a:solidFill>
              <a:srgbClr val="ACD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1883" y="4084606"/>
              <a:ext cx="1863479" cy="175724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B663FA-792C-4402-BBAD-B0E1B434A096}"/>
              </a:ext>
            </a:extLst>
          </p:cNvPr>
          <p:cNvGrpSpPr/>
          <p:nvPr/>
        </p:nvGrpSpPr>
        <p:grpSpPr>
          <a:xfrm>
            <a:off x="11422881" y="15195338"/>
            <a:ext cx="2772356" cy="2772356"/>
            <a:chOff x="8375637" y="23188322"/>
            <a:chExt cx="2772356" cy="2772356"/>
          </a:xfrm>
          <a:effectLst>
            <a:outerShdw blurRad="50800" dist="1905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5854BC-B6DD-4180-8BF8-AD9D280C8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637" y="23188322"/>
              <a:ext cx="2772356" cy="27723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0219A6-ADBD-4574-81F1-95B4CA979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9051" y="23551623"/>
              <a:ext cx="1305527" cy="133661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0B2E15-6C8A-4B72-A2B2-F532918D4C0F}"/>
              </a:ext>
            </a:extLst>
          </p:cNvPr>
          <p:cNvGrpSpPr/>
          <p:nvPr/>
        </p:nvGrpSpPr>
        <p:grpSpPr>
          <a:xfrm>
            <a:off x="11537147" y="24172368"/>
            <a:ext cx="2772356" cy="2772356"/>
            <a:chOff x="8375637" y="23188322"/>
            <a:chExt cx="2772356" cy="2772356"/>
          </a:xfrm>
          <a:effectLst>
            <a:outerShdw blurRad="50800" dist="1905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17C2A05-6E00-46C4-B6B5-CD7445FEB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637" y="23188322"/>
              <a:ext cx="2772356" cy="277235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E3F9B6D-57AF-484B-93F5-2F54EC2B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9051" y="23551623"/>
              <a:ext cx="1305527" cy="133661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F1B3C2-F48C-4ED6-B847-5856ED80F10D}"/>
              </a:ext>
            </a:extLst>
          </p:cNvPr>
          <p:cNvGrpSpPr/>
          <p:nvPr/>
        </p:nvGrpSpPr>
        <p:grpSpPr>
          <a:xfrm>
            <a:off x="16298296" y="27690313"/>
            <a:ext cx="2772356" cy="2772356"/>
            <a:chOff x="8375637" y="23188322"/>
            <a:chExt cx="2772356" cy="2772356"/>
          </a:xfrm>
          <a:effectLst>
            <a:outerShdw blurRad="50800" dist="1905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B7F2E97-BBC5-4B50-A558-38E7E9AF3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637" y="23188322"/>
              <a:ext cx="2772356" cy="2772356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8671101-AF6B-44CE-9E61-04AF1744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9051" y="23551623"/>
              <a:ext cx="1305527" cy="1336611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6145C81-6272-48BB-B240-5FB1647A4DEC}"/>
              </a:ext>
            </a:extLst>
          </p:cNvPr>
          <p:cNvGrpSpPr/>
          <p:nvPr/>
        </p:nvGrpSpPr>
        <p:grpSpPr>
          <a:xfrm>
            <a:off x="13364495" y="35255679"/>
            <a:ext cx="2772356" cy="2772356"/>
            <a:chOff x="8375637" y="23188322"/>
            <a:chExt cx="2772356" cy="2772356"/>
          </a:xfrm>
          <a:effectLst>
            <a:outerShdw blurRad="50800" dist="1905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923211D-898F-4058-B1F7-15E1CE56E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637" y="23188322"/>
              <a:ext cx="2772356" cy="277235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7680F49-0A56-49FD-BDC9-6DA696DA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9051" y="23551623"/>
              <a:ext cx="1305527" cy="1336611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197D6F-E6F1-405F-8C72-E35AD72DF397}"/>
              </a:ext>
            </a:extLst>
          </p:cNvPr>
          <p:cNvGrpSpPr/>
          <p:nvPr/>
        </p:nvGrpSpPr>
        <p:grpSpPr>
          <a:xfrm>
            <a:off x="2548151" y="26944724"/>
            <a:ext cx="2772356" cy="2772356"/>
            <a:chOff x="8375637" y="23188322"/>
            <a:chExt cx="2772356" cy="2772356"/>
          </a:xfrm>
          <a:effectLst>
            <a:outerShdw blurRad="50800" dist="1905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7B9D6B9-94CA-41D5-90C8-562B7057A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637" y="23188322"/>
              <a:ext cx="2772356" cy="2772356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1E1000F-1147-44CB-8F5D-DCCC058D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9051" y="23551623"/>
              <a:ext cx="1305527" cy="133661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BD81250-D3BE-4172-8935-1F59AD2BB513}"/>
              </a:ext>
            </a:extLst>
          </p:cNvPr>
          <p:cNvGrpSpPr/>
          <p:nvPr/>
        </p:nvGrpSpPr>
        <p:grpSpPr>
          <a:xfrm>
            <a:off x="-4951371" y="28368130"/>
            <a:ext cx="3046799" cy="3046799"/>
            <a:chOff x="10990711" y="27454720"/>
            <a:chExt cx="3046799" cy="3046799"/>
          </a:xfrm>
          <a:effectLst>
            <a:outerShdw blurRad="50800" dist="1905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67B9A7B-F0E7-46AB-9EE8-D9E02616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0711" y="27454720"/>
              <a:ext cx="3046799" cy="304679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13D75CF-FECC-401E-A09A-5DA66F520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4494" y="27937768"/>
              <a:ext cx="1336610" cy="133661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FC2D2F7-B51E-4061-9936-4F3FE97DE9E8}"/>
              </a:ext>
            </a:extLst>
          </p:cNvPr>
          <p:cNvGrpSpPr/>
          <p:nvPr/>
        </p:nvGrpSpPr>
        <p:grpSpPr>
          <a:xfrm>
            <a:off x="13829228" y="46003243"/>
            <a:ext cx="15273112" cy="3644847"/>
            <a:chOff x="13161104" y="46148114"/>
            <a:chExt cx="15273112" cy="3644847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C606AC4-46CD-4D57-9F7E-3C61F7F3A224}"/>
                </a:ext>
              </a:extLst>
            </p:cNvPr>
            <p:cNvSpPr/>
            <p:nvPr/>
          </p:nvSpPr>
          <p:spPr>
            <a:xfrm>
              <a:off x="18311346" y="46148114"/>
              <a:ext cx="3825920" cy="36448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6CC5BA-52E5-4097-922D-E228782E0FC2}"/>
                </a:ext>
              </a:extLst>
            </p:cNvPr>
            <p:cNvSpPr/>
            <p:nvPr/>
          </p:nvSpPr>
          <p:spPr>
            <a:xfrm>
              <a:off x="14294953" y="47061316"/>
              <a:ext cx="4533179" cy="1882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ACAFC65-2DE6-4F7A-A193-5D1285AD28DB}"/>
                </a:ext>
              </a:extLst>
            </p:cNvPr>
            <p:cNvSpPr/>
            <p:nvPr/>
          </p:nvSpPr>
          <p:spPr>
            <a:xfrm>
              <a:off x="13161104" y="47061315"/>
              <a:ext cx="2085864" cy="18826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9288671-D013-4804-986D-3F0A93498AA3}"/>
                </a:ext>
              </a:extLst>
            </p:cNvPr>
            <p:cNvSpPr txBox="1"/>
            <p:nvPr/>
          </p:nvSpPr>
          <p:spPr>
            <a:xfrm>
              <a:off x="14444632" y="47424605"/>
              <a:ext cx="139895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000" spc="600" dirty="0">
                  <a:solidFill>
                    <a:srgbClr val="106939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OFFICES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65BF745-1B48-437B-859A-42488BA023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5732" y="28437078"/>
            <a:ext cx="2772356" cy="277235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4603D41-6FEC-4EFD-B750-F7B120ED02D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clrChange>
              <a:clrFrom>
                <a:srgbClr val="F7FBF6"/>
              </a:clrFrom>
              <a:clrTo>
                <a:srgbClr val="F7FB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" t="9003" r="3899" b="6965"/>
          <a:stretch/>
        </p:blipFill>
        <p:spPr>
          <a:xfrm>
            <a:off x="-6704256" y="28722287"/>
            <a:ext cx="1422852" cy="133587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7922652-3A54-48D4-9CE1-6ED069D79D34}"/>
              </a:ext>
            </a:extLst>
          </p:cNvPr>
          <p:cNvGrpSpPr/>
          <p:nvPr/>
        </p:nvGrpSpPr>
        <p:grpSpPr>
          <a:xfrm>
            <a:off x="12618207" y="15943517"/>
            <a:ext cx="2772356" cy="2772356"/>
            <a:chOff x="9636334" y="15638206"/>
            <a:chExt cx="2772356" cy="2772356"/>
          </a:xfrm>
          <a:effectLst>
            <a:outerShdw blurRad="50800" dist="1905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D6D5927-29C1-4853-BC72-3E1E5518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6334" y="15638206"/>
              <a:ext cx="2772356" cy="2772356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BF9F30BD-950B-4D62-92BB-CD9820BE1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clrChange>
                <a:clrFrom>
                  <a:srgbClr val="F7FBF6"/>
                </a:clrFrom>
                <a:clrTo>
                  <a:srgbClr val="F7FB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4" t="9003" r="3899" b="6965"/>
            <a:stretch/>
          </p:blipFill>
          <p:spPr>
            <a:xfrm>
              <a:off x="10337810" y="15923415"/>
              <a:ext cx="1422852" cy="1335876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C047DD4-08E3-48F0-A109-254CD6AC5E3E}"/>
              </a:ext>
            </a:extLst>
          </p:cNvPr>
          <p:cNvGrpSpPr/>
          <p:nvPr/>
        </p:nvGrpSpPr>
        <p:grpSpPr>
          <a:xfrm>
            <a:off x="6775017" y="27335741"/>
            <a:ext cx="2772356" cy="2772356"/>
            <a:chOff x="9636334" y="15638206"/>
            <a:chExt cx="2772356" cy="2772356"/>
          </a:xfrm>
          <a:effectLst>
            <a:outerShdw blurRad="50800" dist="1905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1B16D534-43CB-4B06-98D6-9967F6622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6334" y="15638206"/>
              <a:ext cx="2772356" cy="277235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9CF282E0-D8BA-4D15-8610-71370ACF5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clrChange>
                <a:clrFrom>
                  <a:srgbClr val="F7FBF6"/>
                </a:clrFrom>
                <a:clrTo>
                  <a:srgbClr val="F7FB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4" t="9003" r="3899" b="6965"/>
            <a:stretch/>
          </p:blipFill>
          <p:spPr>
            <a:xfrm>
              <a:off x="10337810" y="15923415"/>
              <a:ext cx="1422852" cy="1335876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B98E56D-BA5B-4422-A87A-89AC69427789}"/>
              </a:ext>
            </a:extLst>
          </p:cNvPr>
          <p:cNvGrpSpPr/>
          <p:nvPr/>
        </p:nvGrpSpPr>
        <p:grpSpPr>
          <a:xfrm>
            <a:off x="19393558" y="30647968"/>
            <a:ext cx="2772356" cy="2772356"/>
            <a:chOff x="9636334" y="15638206"/>
            <a:chExt cx="2772356" cy="2772356"/>
          </a:xfrm>
          <a:effectLst>
            <a:outerShdw blurRad="50800" dist="1905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8FE48DE-434A-4D0E-8295-C0945E98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6334" y="15638206"/>
              <a:ext cx="2772356" cy="2772356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99C6441-79C1-49F0-9097-5A4016D9D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clrChange>
                <a:clrFrom>
                  <a:srgbClr val="F7FBF6"/>
                </a:clrFrom>
                <a:clrTo>
                  <a:srgbClr val="F7FB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4" t="9003" r="3899" b="6965"/>
            <a:stretch/>
          </p:blipFill>
          <p:spPr>
            <a:xfrm>
              <a:off x="10337810" y="15923415"/>
              <a:ext cx="1422852" cy="1335876"/>
            </a:xfrm>
            <a:prstGeom prst="rect">
              <a:avLst/>
            </a:prstGeom>
          </p:spPr>
        </p:pic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41215BD-A88A-424E-9F15-8BA2DDCE645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clrChange>
              <a:clrFrom>
                <a:srgbClr val="F7FBF6"/>
              </a:clrFrom>
              <a:clrTo>
                <a:srgbClr val="F7FB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" t="9003" r="3899" b="6965"/>
          <a:stretch/>
        </p:blipFill>
        <p:spPr>
          <a:xfrm>
            <a:off x="19760235" y="46449715"/>
            <a:ext cx="2519979" cy="2365938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CDB9251-EF13-4D4B-A330-641C37E0A1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41" y="42402199"/>
            <a:ext cx="2362476" cy="24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3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B6410-2F6C-4795-BF82-CA94D8E4B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46" y="6629412"/>
            <a:ext cx="23833624" cy="448891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82C7208-7CB4-47BC-8C9C-FEE9B1B0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948" y="21622035"/>
            <a:ext cx="3046799" cy="30467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86446E7-084C-4040-A0EF-F0E6E6D8B8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31" y="22105083"/>
            <a:ext cx="1336610" cy="133661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58DC854-4906-423A-9819-55CC96D71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668" y="15653299"/>
            <a:ext cx="3046799" cy="304679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7D04BEC-02A3-45D7-AC6D-1DC551266C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451" y="16136347"/>
            <a:ext cx="1336610" cy="13366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16ECCD3-E7F6-42C0-A829-F41C3AD7DC8C}"/>
              </a:ext>
            </a:extLst>
          </p:cNvPr>
          <p:cNvGrpSpPr/>
          <p:nvPr/>
        </p:nvGrpSpPr>
        <p:grpSpPr>
          <a:xfrm>
            <a:off x="10990711" y="27454720"/>
            <a:ext cx="3046799" cy="3046799"/>
            <a:chOff x="10990711" y="27454720"/>
            <a:chExt cx="3046799" cy="3046799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598F8B0-C9B9-4141-BDC7-DD202E6E3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0711" y="27454720"/>
              <a:ext cx="3046799" cy="30467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D4BC66E-5E84-444E-9F1B-92E677648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4494" y="27937768"/>
              <a:ext cx="1336610" cy="1336610"/>
            </a:xfrm>
            <a:prstGeom prst="rect">
              <a:avLst/>
            </a:prstGeom>
          </p:spPr>
        </p:pic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72A848F9-9C58-41B1-847A-F67E951F9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04" y="45152565"/>
            <a:ext cx="3046799" cy="3046799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D2CE91D-68FA-46D0-9585-47A90A96BD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87" y="45635613"/>
            <a:ext cx="1336610" cy="1336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3DE8DA-3258-4F51-BF3A-11C42480DEA6}"/>
              </a:ext>
            </a:extLst>
          </p:cNvPr>
          <p:cNvGrpSpPr/>
          <p:nvPr/>
        </p:nvGrpSpPr>
        <p:grpSpPr>
          <a:xfrm>
            <a:off x="19472278" y="42623685"/>
            <a:ext cx="2664988" cy="2528880"/>
            <a:chOff x="19472278" y="42623685"/>
            <a:chExt cx="2664988" cy="2528880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2F05B1-064B-40C7-B020-BC3C0EA49C8F}"/>
                </a:ext>
              </a:extLst>
            </p:cNvPr>
            <p:cNvSpPr/>
            <p:nvPr/>
          </p:nvSpPr>
          <p:spPr>
            <a:xfrm>
              <a:off x="19472278" y="42623685"/>
              <a:ext cx="2664988" cy="2528880"/>
            </a:xfrm>
            <a:prstGeom prst="ellipse">
              <a:avLst/>
            </a:prstGeom>
            <a:solidFill>
              <a:srgbClr val="1069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EC0255D-32AE-4432-B21C-AD3C99A28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2035" y="42938562"/>
              <a:ext cx="1600323" cy="163842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0A6850-597E-443D-9FC6-6729AB268FAC}"/>
              </a:ext>
            </a:extLst>
          </p:cNvPr>
          <p:cNvGrpSpPr/>
          <p:nvPr/>
        </p:nvGrpSpPr>
        <p:grpSpPr>
          <a:xfrm>
            <a:off x="13161104" y="46148114"/>
            <a:ext cx="15273112" cy="3644847"/>
            <a:chOff x="13161104" y="46148114"/>
            <a:chExt cx="15273112" cy="3644847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E64AB73-3CAE-48CA-AD0F-ED3E9ABEC87F}"/>
                </a:ext>
              </a:extLst>
            </p:cNvPr>
            <p:cNvSpPr/>
            <p:nvPr/>
          </p:nvSpPr>
          <p:spPr>
            <a:xfrm>
              <a:off x="18311346" y="46148114"/>
              <a:ext cx="3825920" cy="3644847"/>
            </a:xfrm>
            <a:prstGeom prst="ellipse">
              <a:avLst/>
            </a:prstGeom>
            <a:solidFill>
              <a:srgbClr val="109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9F6CF28-875A-4B68-8CAB-8DB57B8B10BE}"/>
                </a:ext>
              </a:extLst>
            </p:cNvPr>
            <p:cNvSpPr/>
            <p:nvPr/>
          </p:nvSpPr>
          <p:spPr>
            <a:xfrm>
              <a:off x="14294953" y="47061316"/>
              <a:ext cx="4533179" cy="1882665"/>
            </a:xfrm>
            <a:prstGeom prst="rect">
              <a:avLst/>
            </a:prstGeom>
            <a:solidFill>
              <a:srgbClr val="109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FED660-E049-4B9F-A5A7-F9684C990CAE}"/>
                </a:ext>
              </a:extLst>
            </p:cNvPr>
            <p:cNvSpPr/>
            <p:nvPr/>
          </p:nvSpPr>
          <p:spPr>
            <a:xfrm>
              <a:off x="13161104" y="47061315"/>
              <a:ext cx="2085864" cy="1882666"/>
            </a:xfrm>
            <a:prstGeom prst="ellipse">
              <a:avLst/>
            </a:prstGeom>
            <a:solidFill>
              <a:srgbClr val="109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418896-0091-44AD-8B78-92AC0AB3FD7B}"/>
                </a:ext>
              </a:extLst>
            </p:cNvPr>
            <p:cNvSpPr txBox="1"/>
            <p:nvPr/>
          </p:nvSpPr>
          <p:spPr>
            <a:xfrm>
              <a:off x="14444632" y="47424605"/>
              <a:ext cx="139895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000" spc="600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OFFICES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4485E5C-017D-467A-88B7-88ECA48B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9415" y="46870741"/>
              <a:ext cx="1927648" cy="1927648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-685800" y="0"/>
            <a:ext cx="25374600" cy="6649503"/>
            <a:chOff x="-685800" y="0"/>
            <a:chExt cx="25374600" cy="6649503"/>
          </a:xfrm>
        </p:grpSpPr>
        <p:grpSp>
          <p:nvGrpSpPr>
            <p:cNvPr id="34" name="Group 33"/>
            <p:cNvGrpSpPr/>
            <p:nvPr/>
          </p:nvGrpSpPr>
          <p:grpSpPr>
            <a:xfrm>
              <a:off x="-685800" y="0"/>
              <a:ext cx="25374600" cy="6649503"/>
              <a:chOff x="-685800" y="0"/>
              <a:chExt cx="25374600" cy="6649503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-685800" y="0"/>
                <a:ext cx="25374600" cy="6649503"/>
                <a:chOff x="-685800" y="0"/>
                <a:chExt cx="25374600" cy="6649503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69CD9E2-F7EE-4ABF-802B-DCB2FC31BA5E}"/>
                    </a:ext>
                  </a:extLst>
                </p:cNvPr>
                <p:cNvSpPr/>
                <p:nvPr/>
              </p:nvSpPr>
              <p:spPr>
                <a:xfrm>
                  <a:off x="0" y="3203751"/>
                  <a:ext cx="23648988" cy="3296527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7313181-C791-4B9F-BE41-A3BC956CF4C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648988" cy="32965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7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0507" y="372758"/>
                  <a:ext cx="11228714" cy="2591495"/>
                </a:xfrm>
                <a:prstGeom prst="rect">
                  <a:avLst/>
                </a:prstGeom>
              </p:spPr>
            </p:pic>
            <p:sp>
              <p:nvSpPr>
                <p:cNvPr id="45" name="Rectangle 44"/>
                <p:cNvSpPr/>
                <p:nvPr/>
              </p:nvSpPr>
              <p:spPr>
                <a:xfrm rot="591500">
                  <a:off x="19328168" y="4367782"/>
                  <a:ext cx="1051649" cy="660197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35676" y="4155412"/>
                  <a:ext cx="1826471" cy="1826471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230" y="4051374"/>
                  <a:ext cx="1902490" cy="1902490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00344" y="728711"/>
                  <a:ext cx="1708475" cy="1708475"/>
                </a:xfrm>
                <a:prstGeom prst="rect">
                  <a:avLst/>
                </a:prstGeom>
              </p:spPr>
            </p:pic>
            <p:sp>
              <p:nvSpPr>
                <p:cNvPr id="53" name="Rectangle 52"/>
                <p:cNvSpPr/>
                <p:nvPr/>
              </p:nvSpPr>
              <p:spPr>
                <a:xfrm>
                  <a:off x="-685800" y="6500278"/>
                  <a:ext cx="25374600" cy="149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4755" y="4238525"/>
                <a:ext cx="1590162" cy="1627359"/>
              </a:xfrm>
              <a:prstGeom prst="rect">
                <a:avLst/>
              </a:prstGeom>
            </p:spPr>
          </p:pic>
        </p:grp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2" cstate="hqprint">
              <a:clrChange>
                <a:clrFrom>
                  <a:srgbClr val="F7FBF6"/>
                </a:clrFrom>
                <a:clrTo>
                  <a:srgbClr val="F7FBF6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" t="8468" r="5483" b="6821"/>
            <a:stretch/>
          </p:blipFill>
          <p:spPr>
            <a:xfrm>
              <a:off x="10889136" y="4089589"/>
              <a:ext cx="1845421" cy="1806773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4049955" y="6348960"/>
              <a:ext cx="4683319" cy="191214"/>
            </a:xfrm>
            <a:prstGeom prst="rect">
              <a:avLst/>
            </a:prstGeom>
            <a:solidFill>
              <a:srgbClr val="ACD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1883" y="4084606"/>
              <a:ext cx="1863479" cy="1757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537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-146678" y="3203751"/>
            <a:ext cx="23648988" cy="3296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-146678" y="0"/>
            <a:ext cx="23648988" cy="329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07" y="372758"/>
            <a:ext cx="11228714" cy="259149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 rot="591500">
            <a:off x="19328168" y="4367782"/>
            <a:ext cx="1051649" cy="6601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 rot="591500">
            <a:off x="21428758" y="4750734"/>
            <a:ext cx="1051649" cy="6601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8340" y="4244412"/>
            <a:ext cx="2524392" cy="162147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76" y="4155412"/>
            <a:ext cx="1826471" cy="182647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666" y="728711"/>
            <a:ext cx="1708475" cy="1708475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7D1D0B0-5B55-4A01-899F-C3986D47B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57" y="4048802"/>
            <a:ext cx="1902490" cy="1902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B6410-2F6C-4795-BF82-CA94D8E4B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46" y="6629412"/>
            <a:ext cx="23833624" cy="44889171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64D31946-536A-44B1-BA92-BD4673026C6A}"/>
              </a:ext>
            </a:extLst>
          </p:cNvPr>
          <p:cNvSpPr/>
          <p:nvPr/>
        </p:nvSpPr>
        <p:spPr>
          <a:xfrm>
            <a:off x="-656303" y="6559300"/>
            <a:ext cx="25374600" cy="149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42F7522-2A99-461D-A3CE-6F17E5BF44CE}"/>
              </a:ext>
            </a:extLst>
          </p:cNvPr>
          <p:cNvSpPr/>
          <p:nvPr/>
        </p:nvSpPr>
        <p:spPr>
          <a:xfrm>
            <a:off x="14114905" y="6339758"/>
            <a:ext cx="4683319" cy="191214"/>
          </a:xfrm>
          <a:prstGeom prst="rect">
            <a:avLst/>
          </a:prstGeom>
          <a:solidFill>
            <a:srgbClr val="ACD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3732142-BC1B-4159-A77D-B2E27B57CFD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clrChange>
              <a:clrFrom>
                <a:srgbClr val="F7FBF6"/>
              </a:clrFrom>
              <a:clrTo>
                <a:srgbClr val="F7FBF6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8468" r="5483" b="6821"/>
          <a:stretch/>
        </p:blipFill>
        <p:spPr>
          <a:xfrm>
            <a:off x="10889136" y="4089589"/>
            <a:ext cx="1845421" cy="18067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6FB5F0-9AFE-4863-A3AF-25B298BB197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90" y="4077583"/>
            <a:ext cx="1962031" cy="17395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82C7208-7CB4-47BC-8C9C-FEE9B1B00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948" y="21622035"/>
            <a:ext cx="3046799" cy="30467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86446E7-084C-4040-A0EF-F0E6E6D8B87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31" y="22105083"/>
            <a:ext cx="1336610" cy="133661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58DC854-4906-423A-9819-55CC96D718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668" y="15653299"/>
            <a:ext cx="3046799" cy="304679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7D04BEC-02A3-45D7-AC6D-1DC551266CD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451" y="16136347"/>
            <a:ext cx="1336610" cy="133661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598F8B0-C9B9-4141-BDC7-DD202E6E32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711" y="27454720"/>
            <a:ext cx="3046799" cy="304679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D4BC66E-5E84-444E-9F1B-92E6776481D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494" y="27937768"/>
            <a:ext cx="1336610" cy="133661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2A848F9-9C58-41B1-847A-F67E951F9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04" y="45152565"/>
            <a:ext cx="3046799" cy="3046799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D2CE91D-68FA-46D0-9585-47A90A96BD7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87" y="45635613"/>
            <a:ext cx="1336610" cy="1336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3DE8DA-3258-4F51-BF3A-11C42480DEA6}"/>
              </a:ext>
            </a:extLst>
          </p:cNvPr>
          <p:cNvGrpSpPr/>
          <p:nvPr/>
        </p:nvGrpSpPr>
        <p:grpSpPr>
          <a:xfrm>
            <a:off x="19472278" y="42623685"/>
            <a:ext cx="2664988" cy="2528880"/>
            <a:chOff x="19472278" y="42623685"/>
            <a:chExt cx="2664988" cy="2528880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2F05B1-064B-40C7-B020-BC3C0EA49C8F}"/>
                </a:ext>
              </a:extLst>
            </p:cNvPr>
            <p:cNvSpPr/>
            <p:nvPr/>
          </p:nvSpPr>
          <p:spPr>
            <a:xfrm>
              <a:off x="19472278" y="42623685"/>
              <a:ext cx="2664988" cy="2528880"/>
            </a:xfrm>
            <a:prstGeom prst="ellipse">
              <a:avLst/>
            </a:prstGeom>
            <a:solidFill>
              <a:srgbClr val="1069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EC0255D-32AE-4432-B21C-AD3C99A28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2035" y="42938562"/>
              <a:ext cx="1600323" cy="163842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0A6850-597E-443D-9FC6-6729AB268FAC}"/>
              </a:ext>
            </a:extLst>
          </p:cNvPr>
          <p:cNvGrpSpPr/>
          <p:nvPr/>
        </p:nvGrpSpPr>
        <p:grpSpPr>
          <a:xfrm>
            <a:off x="13161104" y="46148114"/>
            <a:ext cx="15273112" cy="3644847"/>
            <a:chOff x="13161104" y="46148114"/>
            <a:chExt cx="15273112" cy="3644847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E64AB73-3CAE-48CA-AD0F-ED3E9ABEC87F}"/>
                </a:ext>
              </a:extLst>
            </p:cNvPr>
            <p:cNvSpPr/>
            <p:nvPr/>
          </p:nvSpPr>
          <p:spPr>
            <a:xfrm>
              <a:off x="18311346" y="46148114"/>
              <a:ext cx="3825920" cy="3644847"/>
            </a:xfrm>
            <a:prstGeom prst="ellipse">
              <a:avLst/>
            </a:prstGeom>
            <a:solidFill>
              <a:srgbClr val="109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9F6CF28-875A-4B68-8CAB-8DB57B8B10BE}"/>
                </a:ext>
              </a:extLst>
            </p:cNvPr>
            <p:cNvSpPr/>
            <p:nvPr/>
          </p:nvSpPr>
          <p:spPr>
            <a:xfrm>
              <a:off x="14294953" y="47061316"/>
              <a:ext cx="4533179" cy="1882665"/>
            </a:xfrm>
            <a:prstGeom prst="rect">
              <a:avLst/>
            </a:prstGeom>
            <a:solidFill>
              <a:srgbClr val="109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FED660-E049-4B9F-A5A7-F9684C990CAE}"/>
                </a:ext>
              </a:extLst>
            </p:cNvPr>
            <p:cNvSpPr/>
            <p:nvPr/>
          </p:nvSpPr>
          <p:spPr>
            <a:xfrm>
              <a:off x="13161104" y="47061315"/>
              <a:ext cx="2085864" cy="1882666"/>
            </a:xfrm>
            <a:prstGeom prst="ellipse">
              <a:avLst/>
            </a:prstGeom>
            <a:solidFill>
              <a:srgbClr val="109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418896-0091-44AD-8B78-92AC0AB3FD7B}"/>
                </a:ext>
              </a:extLst>
            </p:cNvPr>
            <p:cNvSpPr txBox="1"/>
            <p:nvPr/>
          </p:nvSpPr>
          <p:spPr>
            <a:xfrm>
              <a:off x="14444632" y="47424605"/>
              <a:ext cx="139895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000" spc="600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OFFICES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4485E5C-017D-467A-88B7-88ECA48B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9415" y="46870741"/>
              <a:ext cx="1927648" cy="192764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587568E-9525-4972-A15A-0E990C2465EB}"/>
              </a:ext>
            </a:extLst>
          </p:cNvPr>
          <p:cNvSpPr/>
          <p:nvPr/>
        </p:nvSpPr>
        <p:spPr>
          <a:xfrm>
            <a:off x="-146677" y="3252142"/>
            <a:ext cx="23903756" cy="48881357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37C65E-4A3D-4347-B0EE-49B6D4E90F8D}"/>
              </a:ext>
            </a:extLst>
          </p:cNvPr>
          <p:cNvSpPr/>
          <p:nvPr/>
        </p:nvSpPr>
        <p:spPr>
          <a:xfrm>
            <a:off x="5861768" y="3296526"/>
            <a:ext cx="17863420" cy="488369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4D5ED2-985A-4234-8C7C-9AD762EB7568}"/>
              </a:ext>
            </a:extLst>
          </p:cNvPr>
          <p:cNvCxnSpPr>
            <a:cxnSpLocks/>
          </p:cNvCxnSpPr>
          <p:nvPr/>
        </p:nvCxnSpPr>
        <p:spPr>
          <a:xfrm>
            <a:off x="7699604" y="6559300"/>
            <a:ext cx="160255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81BE13-2982-46B9-9A62-AAA4F061957B}"/>
              </a:ext>
            </a:extLst>
          </p:cNvPr>
          <p:cNvSpPr/>
          <p:nvPr/>
        </p:nvSpPr>
        <p:spPr>
          <a:xfrm>
            <a:off x="5861768" y="3289442"/>
            <a:ext cx="17895310" cy="5918058"/>
          </a:xfrm>
          <a:prstGeom prst="rect">
            <a:avLst/>
          </a:prstGeom>
          <a:solidFill>
            <a:srgbClr val="109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E27499-E912-4EC3-9E8F-31CC4D3F41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63" y="4237095"/>
            <a:ext cx="4331365" cy="3909306"/>
          </a:xfrm>
          <a:prstGeom prst="ellipse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1ED35FD-97F3-4D9C-990C-62A405D052F2}"/>
              </a:ext>
            </a:extLst>
          </p:cNvPr>
          <p:cNvSpPr txBox="1"/>
          <p:nvPr/>
        </p:nvSpPr>
        <p:spPr>
          <a:xfrm>
            <a:off x="10979089" y="5579818"/>
            <a:ext cx="8575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Kim Atienza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35A903-2728-4B1D-8A89-DD05A09BF8AF}"/>
              </a:ext>
            </a:extLst>
          </p:cNvPr>
          <p:cNvSpPr txBox="1"/>
          <p:nvPr/>
        </p:nvSpPr>
        <p:spPr>
          <a:xfrm>
            <a:off x="-6599" y="10195601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Notifications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D8A24F-A440-4696-B9C7-0C6EDA1785CB}"/>
              </a:ext>
            </a:extLst>
          </p:cNvPr>
          <p:cNvSpPr txBox="1"/>
          <p:nvPr/>
        </p:nvSpPr>
        <p:spPr>
          <a:xfrm>
            <a:off x="23922031" y="17252765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Like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D70D5F-7892-483A-8FFD-7DE36ECE4250}"/>
              </a:ext>
            </a:extLst>
          </p:cNvPr>
          <p:cNvSpPr txBox="1"/>
          <p:nvPr/>
        </p:nvSpPr>
        <p:spPr>
          <a:xfrm>
            <a:off x="25271510" y="19656156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Contact Us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22BFB0-8679-4E39-8DED-271B564F5C1D}"/>
              </a:ext>
            </a:extLst>
          </p:cNvPr>
          <p:cNvSpPr txBox="1"/>
          <p:nvPr/>
        </p:nvSpPr>
        <p:spPr>
          <a:xfrm>
            <a:off x="24641121" y="22157080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Log-out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0D0D0A-180D-4570-8E54-0DFE3F462692}"/>
              </a:ext>
            </a:extLst>
          </p:cNvPr>
          <p:cNvSpPr txBox="1"/>
          <p:nvPr/>
        </p:nvSpPr>
        <p:spPr>
          <a:xfrm>
            <a:off x="24590861" y="15110164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Survey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948EF58-3A07-490E-BAE6-D3F79B2052AB}"/>
              </a:ext>
            </a:extLst>
          </p:cNvPr>
          <p:cNvCxnSpPr>
            <a:cxnSpLocks/>
          </p:cNvCxnSpPr>
          <p:nvPr/>
        </p:nvCxnSpPr>
        <p:spPr>
          <a:xfrm flipV="1">
            <a:off x="5861768" y="12373156"/>
            <a:ext cx="17965441" cy="8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FA6CD6A-9463-43F9-B1F1-D315753B4133}"/>
              </a:ext>
            </a:extLst>
          </p:cNvPr>
          <p:cNvSpPr/>
          <p:nvPr/>
        </p:nvSpPr>
        <p:spPr>
          <a:xfrm>
            <a:off x="5893658" y="9301826"/>
            <a:ext cx="17863420" cy="1220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F845C62-861E-442B-8928-66D5EB1C21D8}"/>
              </a:ext>
            </a:extLst>
          </p:cNvPr>
          <p:cNvSpPr txBox="1"/>
          <p:nvPr/>
        </p:nvSpPr>
        <p:spPr>
          <a:xfrm>
            <a:off x="-1173500" y="13433956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Survey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8826993-0C93-461C-8AAD-4724681D51C2}"/>
              </a:ext>
            </a:extLst>
          </p:cNvPr>
          <p:cNvCxnSpPr>
            <a:cxnSpLocks/>
          </p:cNvCxnSpPr>
          <p:nvPr/>
        </p:nvCxnSpPr>
        <p:spPr>
          <a:xfrm flipV="1">
            <a:off x="5837867" y="15611511"/>
            <a:ext cx="17965441" cy="8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B76A017-CC7A-4E10-9B6D-3FD24925D2BA}"/>
              </a:ext>
            </a:extLst>
          </p:cNvPr>
          <p:cNvSpPr/>
          <p:nvPr/>
        </p:nvSpPr>
        <p:spPr>
          <a:xfrm>
            <a:off x="5869757" y="12540181"/>
            <a:ext cx="17863420" cy="1220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5783D9-4E1F-426B-AE65-8609C6AFD9C7}"/>
              </a:ext>
            </a:extLst>
          </p:cNvPr>
          <p:cNvSpPr txBox="1"/>
          <p:nvPr/>
        </p:nvSpPr>
        <p:spPr>
          <a:xfrm>
            <a:off x="-1600589" y="16634853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Like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6CE4127-6391-4C55-8AEA-5A3E3E285A4B}"/>
              </a:ext>
            </a:extLst>
          </p:cNvPr>
          <p:cNvCxnSpPr>
            <a:cxnSpLocks/>
          </p:cNvCxnSpPr>
          <p:nvPr/>
        </p:nvCxnSpPr>
        <p:spPr>
          <a:xfrm flipV="1">
            <a:off x="5829878" y="18812408"/>
            <a:ext cx="17965441" cy="8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F24C864-E0B6-44A9-B871-BFDD656630D0}"/>
              </a:ext>
            </a:extLst>
          </p:cNvPr>
          <p:cNvSpPr/>
          <p:nvPr/>
        </p:nvSpPr>
        <p:spPr>
          <a:xfrm>
            <a:off x="5861768" y="15741078"/>
            <a:ext cx="17863420" cy="1220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4D10A12-9A1C-48E9-BD2F-84D298827D05}"/>
              </a:ext>
            </a:extLst>
          </p:cNvPr>
          <p:cNvSpPr txBox="1"/>
          <p:nvPr/>
        </p:nvSpPr>
        <p:spPr>
          <a:xfrm>
            <a:off x="-387458" y="19905920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Contact Us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0870262-B6F9-47F9-83C0-4DEA221B4D33}"/>
              </a:ext>
            </a:extLst>
          </p:cNvPr>
          <p:cNvCxnSpPr>
            <a:cxnSpLocks/>
          </p:cNvCxnSpPr>
          <p:nvPr/>
        </p:nvCxnSpPr>
        <p:spPr>
          <a:xfrm flipV="1">
            <a:off x="5900009" y="22083475"/>
            <a:ext cx="17965441" cy="8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9F723B5-0323-4BC7-AEF3-51C1237CED24}"/>
              </a:ext>
            </a:extLst>
          </p:cNvPr>
          <p:cNvSpPr/>
          <p:nvPr/>
        </p:nvSpPr>
        <p:spPr>
          <a:xfrm>
            <a:off x="5931899" y="19012145"/>
            <a:ext cx="17801278" cy="1220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B49B48-09DB-4B5F-A1E7-4C47873FF723}"/>
              </a:ext>
            </a:extLst>
          </p:cNvPr>
          <p:cNvSpPr txBox="1"/>
          <p:nvPr/>
        </p:nvSpPr>
        <p:spPr>
          <a:xfrm>
            <a:off x="-1008299" y="23226072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Log-out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47CA484-892D-4B9F-ACBC-E6E274C0547C}"/>
              </a:ext>
            </a:extLst>
          </p:cNvPr>
          <p:cNvCxnSpPr>
            <a:cxnSpLocks/>
          </p:cNvCxnSpPr>
          <p:nvPr/>
        </p:nvCxnSpPr>
        <p:spPr>
          <a:xfrm flipV="1">
            <a:off x="5774468" y="25403627"/>
            <a:ext cx="17965441" cy="8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BE5FF4D-D50C-45E7-A515-EB65CBB93CEE}"/>
              </a:ext>
            </a:extLst>
          </p:cNvPr>
          <p:cNvSpPr/>
          <p:nvPr/>
        </p:nvSpPr>
        <p:spPr>
          <a:xfrm>
            <a:off x="5882558" y="22332297"/>
            <a:ext cx="17863420" cy="1220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CD83B61-945F-45D1-A19C-AAD0915F11BD}"/>
              </a:ext>
            </a:extLst>
          </p:cNvPr>
          <p:cNvSpPr/>
          <p:nvPr/>
        </p:nvSpPr>
        <p:spPr>
          <a:xfrm>
            <a:off x="19869068" y="-66330"/>
            <a:ext cx="3905320" cy="5918058"/>
          </a:xfrm>
          <a:prstGeom prst="rect">
            <a:avLst/>
          </a:prstGeom>
          <a:solidFill>
            <a:srgbClr val="109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9173BCAA-FF8A-4AC1-A8FD-FDC18722613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866" y="690611"/>
            <a:ext cx="1708475" cy="17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63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268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11192" y="11052581"/>
            <a:ext cx="23653227" cy="35345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3203751"/>
            <a:ext cx="23648988" cy="3296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018" y="4244412"/>
            <a:ext cx="2524392" cy="16214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0"/>
            <a:ext cx="23648988" cy="329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07" y="372758"/>
            <a:ext cx="11228714" cy="259149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 rot="591500">
            <a:off x="19328168" y="4367782"/>
            <a:ext cx="1051649" cy="6601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9645" y="4089589"/>
            <a:ext cx="2010954" cy="1741739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7FBF6"/>
              </a:clrFrom>
              <a:clrTo>
                <a:srgbClr val="F7FBF6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8468" r="5483" b="6821"/>
          <a:stretch/>
        </p:blipFill>
        <p:spPr>
          <a:xfrm>
            <a:off x="10889136" y="4089589"/>
            <a:ext cx="1845421" cy="180677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344" y="728711"/>
            <a:ext cx="1708475" cy="1708475"/>
          </a:xfrm>
          <a:prstGeom prst="rect">
            <a:avLst/>
          </a:prstGeom>
        </p:spPr>
      </p:pic>
      <p:sp>
        <p:nvSpPr>
          <p:cNvPr id="271" name="Rectangle 270"/>
          <p:cNvSpPr/>
          <p:nvPr/>
        </p:nvSpPr>
        <p:spPr>
          <a:xfrm>
            <a:off x="4683318" y="6339758"/>
            <a:ext cx="4683319" cy="191214"/>
          </a:xfrm>
          <a:prstGeom prst="rect">
            <a:avLst/>
          </a:prstGeom>
          <a:solidFill>
            <a:srgbClr val="ACD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A5B63E-4F84-4EBF-BA3F-CE275892E661}"/>
              </a:ext>
            </a:extLst>
          </p:cNvPr>
          <p:cNvCxnSpPr>
            <a:cxnSpLocks/>
          </p:cNvCxnSpPr>
          <p:nvPr/>
        </p:nvCxnSpPr>
        <p:spPr>
          <a:xfrm>
            <a:off x="-351542" y="6668255"/>
            <a:ext cx="24009654" cy="26549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0" y="12390783"/>
            <a:ext cx="23756073" cy="2638872"/>
            <a:chOff x="0" y="15647978"/>
            <a:chExt cx="23756073" cy="2638872"/>
          </a:xfrm>
        </p:grpSpPr>
        <p:grpSp>
          <p:nvGrpSpPr>
            <p:cNvPr id="19" name="Group 18"/>
            <p:cNvGrpSpPr/>
            <p:nvPr/>
          </p:nvGrpSpPr>
          <p:grpSpPr>
            <a:xfrm>
              <a:off x="599711" y="15647978"/>
              <a:ext cx="22434270" cy="1956638"/>
              <a:chOff x="237761" y="18495460"/>
              <a:chExt cx="22434270" cy="1956638"/>
            </a:xfrm>
            <a:solidFill>
              <a:srgbClr val="F2F2F2"/>
            </a:solidFill>
          </p:grpSpPr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E7E271CE-BD0C-4B6F-A3BC-D8DECB09C0C0}"/>
                  </a:ext>
                </a:extLst>
              </p:cNvPr>
              <p:cNvGrpSpPr/>
              <p:nvPr/>
            </p:nvGrpSpPr>
            <p:grpSpPr>
              <a:xfrm>
                <a:off x="237761" y="18495460"/>
                <a:ext cx="22434270" cy="1956638"/>
                <a:chOff x="626573" y="3230880"/>
                <a:chExt cx="6283356" cy="640080"/>
              </a:xfrm>
              <a:grpFill/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7A333B68-1F46-4F9C-88B2-B844DD36971A}"/>
                    </a:ext>
                  </a:extLst>
                </p:cNvPr>
                <p:cNvSpPr/>
                <p:nvPr/>
              </p:nvSpPr>
              <p:spPr>
                <a:xfrm>
                  <a:off x="6269849" y="3230880"/>
                  <a:ext cx="640080" cy="64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E28249C9-DCF6-4503-836D-E09CF1EAE022}"/>
                    </a:ext>
                  </a:extLst>
                </p:cNvPr>
                <p:cNvSpPr/>
                <p:nvPr/>
              </p:nvSpPr>
              <p:spPr>
                <a:xfrm>
                  <a:off x="893601" y="3230880"/>
                  <a:ext cx="5684697" cy="64008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BCAC806F-991C-4080-824D-EA2411907F82}"/>
                    </a:ext>
                  </a:extLst>
                </p:cNvPr>
                <p:cNvSpPr/>
                <p:nvPr/>
              </p:nvSpPr>
              <p:spPr>
                <a:xfrm>
                  <a:off x="626573" y="3230880"/>
                  <a:ext cx="640080" cy="64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7308" y="19012258"/>
                <a:ext cx="923042" cy="923042"/>
              </a:xfrm>
              <a:prstGeom prst="rect">
                <a:avLst/>
              </a:prstGeom>
              <a:grpFill/>
            </p:spPr>
          </p:pic>
        </p:grpSp>
        <p:cxnSp>
          <p:nvCxnSpPr>
            <p:cNvPr id="289" name="Straight Connector 288"/>
            <p:cNvCxnSpPr/>
            <p:nvPr/>
          </p:nvCxnSpPr>
          <p:spPr>
            <a:xfrm flipV="1">
              <a:off x="0" y="18141580"/>
              <a:ext cx="23756073" cy="1452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-351542" y="15707723"/>
            <a:ext cx="24547905" cy="6889400"/>
            <a:chOff x="-351542" y="14981540"/>
            <a:chExt cx="24547905" cy="6889400"/>
          </a:xfrm>
        </p:grpSpPr>
        <p:grpSp>
          <p:nvGrpSpPr>
            <p:cNvPr id="31" name="Group 30"/>
            <p:cNvGrpSpPr/>
            <p:nvPr/>
          </p:nvGrpSpPr>
          <p:grpSpPr>
            <a:xfrm>
              <a:off x="-351542" y="14981540"/>
              <a:ext cx="24547905" cy="6654298"/>
              <a:chOff x="-351542" y="14981540"/>
              <a:chExt cx="24547905" cy="6654298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-351542" y="14981540"/>
                <a:ext cx="24547905" cy="6654298"/>
                <a:chOff x="-351542" y="12004298"/>
                <a:chExt cx="24547905" cy="6654298"/>
              </a:xfrm>
            </p:grpSpPr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88A5B63E-4F84-4EBF-BA3F-CE275892E6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51542" y="13874594"/>
                  <a:ext cx="24009654" cy="26549"/>
                </a:xfrm>
                <a:prstGeom prst="line">
                  <a:avLst/>
                </a:prstGeom>
                <a:ln>
                  <a:solidFill>
                    <a:srgbClr val="E6E6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9D1086-A2F7-45D4-9A6B-D34D818CF7C6}"/>
                    </a:ext>
                  </a:extLst>
                </p:cNvPr>
                <p:cNvSpPr/>
                <p:nvPr/>
              </p:nvSpPr>
              <p:spPr>
                <a:xfrm>
                  <a:off x="11192" y="14114139"/>
                  <a:ext cx="23637796" cy="45444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9ED67993-7EA7-4373-BEFD-086652539E91}"/>
                    </a:ext>
                  </a:extLst>
                </p:cNvPr>
                <p:cNvSpPr txBox="1"/>
                <p:nvPr/>
              </p:nvSpPr>
              <p:spPr>
                <a:xfrm>
                  <a:off x="5501585" y="15364002"/>
                  <a:ext cx="16348330" cy="941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551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Juan </a:t>
                  </a:r>
                  <a:r>
                    <a:rPr lang="en-PH" sz="5517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Dela</a:t>
                  </a:r>
                  <a:r>
                    <a:rPr lang="en-PH" sz="551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Cruz</a:t>
                  </a:r>
                </a:p>
              </p:txBody>
            </p: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EFDF45E7-E55B-43F7-BB39-3A1D3F96DFBC}"/>
                    </a:ext>
                  </a:extLst>
                </p:cNvPr>
                <p:cNvGrpSpPr/>
                <p:nvPr/>
              </p:nvGrpSpPr>
              <p:grpSpPr>
                <a:xfrm rot="2700000">
                  <a:off x="1062682" y="14794267"/>
                  <a:ext cx="3210679" cy="3162878"/>
                  <a:chOff x="2033287" y="4611668"/>
                  <a:chExt cx="2304288" cy="2304288"/>
                </a:xfrm>
              </p:grpSpPr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38AA1EC0-E613-4BF6-BCBE-30159C3227F6}"/>
                      </a:ext>
                    </a:extLst>
                  </p:cNvPr>
                  <p:cNvSpPr/>
                  <p:nvPr/>
                </p:nvSpPr>
                <p:spPr>
                  <a:xfrm>
                    <a:off x="2033287" y="4611668"/>
                    <a:ext cx="2304288" cy="230428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 dirty="0"/>
                  </a:p>
                </p:txBody>
              </p: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5701E6A6-A7EE-4CC6-AE84-D8F70C270972}"/>
                      </a:ext>
                    </a:extLst>
                  </p:cNvPr>
                  <p:cNvCxnSpPr>
                    <a:stCxn id="313" idx="0"/>
                    <a:endCxn id="313" idx="4"/>
                  </p:cNvCxnSpPr>
                  <p:nvPr/>
                </p:nvCxnSpPr>
                <p:spPr>
                  <a:xfrm rot="18900000" flipH="1">
                    <a:off x="2370743" y="4961252"/>
                    <a:ext cx="1629377" cy="160512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945227FD-D76B-4D5A-B7E2-76694E387640}"/>
                      </a:ext>
                    </a:extLst>
                  </p:cNvPr>
                  <p:cNvCxnSpPr>
                    <a:cxnSpLocks/>
                    <a:stCxn id="313" idx="2"/>
                    <a:endCxn id="313" idx="6"/>
                  </p:cNvCxnSpPr>
                  <p:nvPr/>
                </p:nvCxnSpPr>
                <p:spPr>
                  <a:xfrm rot="18900000">
                    <a:off x="2370742" y="4936811"/>
                    <a:ext cx="1629378" cy="1654002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0C0F4C63-F41A-414F-AEE0-9D108885A4C1}"/>
                    </a:ext>
                  </a:extLst>
                </p:cNvPr>
                <p:cNvSpPr txBox="1"/>
                <p:nvPr/>
              </p:nvSpPr>
              <p:spPr>
                <a:xfrm>
                  <a:off x="5510187" y="16318593"/>
                  <a:ext cx="14811315" cy="835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4828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Condolence </a:t>
                  </a:r>
                  <a:r>
                    <a:rPr lang="en-PH" sz="4828" dirty="0" err="1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po</a:t>
                  </a:r>
                  <a:r>
                    <a:rPr lang="en-PH" sz="4828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PH" sz="4828" dirty="0" err="1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sa</a:t>
                  </a:r>
                  <a:r>
                    <a:rPr lang="en-PH" sz="4828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PH" sz="4828" dirty="0" err="1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inyo</a:t>
                  </a:r>
                  <a:endParaRPr lang="en-PH" sz="4828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7" name="TextBox 316">
                  <a:extLst>
                    <a:ext uri="{FF2B5EF4-FFF2-40B4-BE49-F238E27FC236}">
                      <a16:creationId xmlns:a16="http://schemas.microsoft.com/office/drawing/2014/main" id="{9EAEC1C0-9A8D-4EF9-AD76-872FC11CFDA0}"/>
                    </a:ext>
                  </a:extLst>
                </p:cNvPr>
                <p:cNvSpPr txBox="1"/>
                <p:nvPr/>
              </p:nvSpPr>
              <p:spPr>
                <a:xfrm>
                  <a:off x="19955018" y="15465307"/>
                  <a:ext cx="4241345" cy="729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4138" dirty="0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4:33 pm</a:t>
                  </a:r>
                </a:p>
              </p:txBody>
            </p:sp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FE439A0A-7049-4EEF-8A93-01995A2A0F00}"/>
                    </a:ext>
                  </a:extLst>
                </p:cNvPr>
                <p:cNvSpPr txBox="1"/>
                <p:nvPr/>
              </p:nvSpPr>
              <p:spPr>
                <a:xfrm>
                  <a:off x="414627" y="12004298"/>
                  <a:ext cx="1477547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7200" b="1" dirty="0">
                      <a:solidFill>
                        <a:srgbClr val="106939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MESSAGES</a:t>
                  </a:r>
                </a:p>
              </p:txBody>
            </p:sp>
          </p:grpSp>
          <p:pic>
            <p:nvPicPr>
              <p:cNvPr id="281" name="Picture 4" descr="Image result for coco martin"/>
              <p:cNvPicPr>
                <a:picLocks noChangeAspect="1" noChangeArrowheads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70" t="353" r="20500" b="15043"/>
              <a:stretch/>
            </p:blipFill>
            <p:spPr bwMode="auto">
              <a:xfrm>
                <a:off x="1093184" y="17781412"/>
                <a:ext cx="3218698" cy="3172391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88A5B63E-4F84-4EBF-BA3F-CE275892E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914" y="21869046"/>
              <a:ext cx="23684816" cy="18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-7858" y="6648507"/>
            <a:ext cx="23637796" cy="5017834"/>
            <a:chOff x="11192" y="6732354"/>
            <a:chExt cx="23637796" cy="5017834"/>
          </a:xfrm>
          <a:solidFill>
            <a:srgbClr val="106939"/>
          </a:solidFill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B99D1086-A2F7-45D4-9A6B-D34D818CF7C6}"/>
                </a:ext>
              </a:extLst>
            </p:cNvPr>
            <p:cNvSpPr/>
            <p:nvPr/>
          </p:nvSpPr>
          <p:spPr>
            <a:xfrm>
              <a:off x="11192" y="6732354"/>
              <a:ext cx="23637796" cy="5017834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pic>
          <p:nvPicPr>
            <p:cNvPr id="282" name="Picture 28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27308" y="7715715"/>
              <a:ext cx="3207383" cy="3207383"/>
            </a:xfrm>
            <a:prstGeom prst="ellipse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9ED67993-7EA7-4373-BEFD-086652539E91}"/>
                </a:ext>
              </a:extLst>
            </p:cNvPr>
            <p:cNvSpPr txBox="1"/>
            <p:nvPr/>
          </p:nvSpPr>
          <p:spPr>
            <a:xfrm>
              <a:off x="5501585" y="8436505"/>
              <a:ext cx="1634833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PH" sz="6000" b="1" dirty="0">
                  <a:solidFill>
                    <a:srgbClr val="AFD8A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St. Peter Life Plan and Chapels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C0F4C63-F41A-414F-AEE0-9D108885A4C1}"/>
                </a:ext>
              </a:extLst>
            </p:cNvPr>
            <p:cNvSpPr txBox="1"/>
            <p:nvPr/>
          </p:nvSpPr>
          <p:spPr>
            <a:xfrm>
              <a:off x="5510187" y="9391096"/>
              <a:ext cx="14811315" cy="8352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 very much for giving me this </a:t>
              </a:r>
              <a:r>
                <a:rPr lang="en-PH" sz="4828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oppor</a:t>
              </a:r>
              <a:r>
                <a:rPr lang="en-PH" sz="4828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9EAEC1C0-9A8D-4EF9-AD76-872FC11CFDA0}"/>
                </a:ext>
              </a:extLst>
            </p:cNvPr>
            <p:cNvSpPr txBox="1"/>
            <p:nvPr/>
          </p:nvSpPr>
          <p:spPr>
            <a:xfrm>
              <a:off x="19279415" y="8432016"/>
              <a:ext cx="4241345" cy="729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PH" sz="4138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Yesterday</a:t>
              </a:r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8A5B63E-4F84-4EBF-BA3F-CE275892E661}"/>
              </a:ext>
            </a:extLst>
          </p:cNvPr>
          <p:cNvCxnSpPr>
            <a:cxnSpLocks/>
          </p:cNvCxnSpPr>
          <p:nvPr/>
        </p:nvCxnSpPr>
        <p:spPr>
          <a:xfrm flipV="1">
            <a:off x="11192" y="28590172"/>
            <a:ext cx="23684816" cy="18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Group 342"/>
          <p:cNvGrpSpPr/>
          <p:nvPr/>
        </p:nvGrpSpPr>
        <p:grpSpPr>
          <a:xfrm>
            <a:off x="19006934" y="44914316"/>
            <a:ext cx="3810032" cy="3705008"/>
            <a:chOff x="5371493" y="10580370"/>
            <a:chExt cx="1104876" cy="1074420"/>
          </a:xfrm>
          <a:solidFill>
            <a:srgbClr val="10693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4" name="Oval 343"/>
            <p:cNvSpPr/>
            <p:nvPr/>
          </p:nvSpPr>
          <p:spPr>
            <a:xfrm>
              <a:off x="5371493" y="10580370"/>
              <a:ext cx="1104876" cy="107442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391"/>
            </a:p>
          </p:txBody>
        </p: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527" y="10787406"/>
              <a:ext cx="660347" cy="660347"/>
            </a:xfrm>
            <a:prstGeom prst="rect">
              <a:avLst/>
            </a:prstGeom>
            <a:grpFill/>
          </p:spPr>
        </p:pic>
      </p:grpSp>
      <p:grpSp>
        <p:nvGrpSpPr>
          <p:cNvPr id="46" name="Group 45"/>
          <p:cNvGrpSpPr/>
          <p:nvPr/>
        </p:nvGrpSpPr>
        <p:grpSpPr>
          <a:xfrm>
            <a:off x="-87489" y="28633428"/>
            <a:ext cx="24276825" cy="5972422"/>
            <a:chOff x="-80462" y="30525477"/>
            <a:chExt cx="24276825" cy="5972422"/>
          </a:xfrm>
        </p:grpSpPr>
        <p:grpSp>
          <p:nvGrpSpPr>
            <p:cNvPr id="298" name="Group 297"/>
            <p:cNvGrpSpPr/>
            <p:nvPr/>
          </p:nvGrpSpPr>
          <p:grpSpPr>
            <a:xfrm>
              <a:off x="2754" y="30525477"/>
              <a:ext cx="23646235" cy="5965800"/>
              <a:chOff x="798" y="5459282"/>
              <a:chExt cx="6857202" cy="1730030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28CA8F4E-6EB4-40C5-B88C-9E9D8BA508A8}"/>
                  </a:ext>
                </a:extLst>
              </p:cNvPr>
              <p:cNvSpPr/>
              <p:nvPr/>
            </p:nvSpPr>
            <p:spPr>
              <a:xfrm>
                <a:off x="798" y="5459282"/>
                <a:ext cx="6857202" cy="173003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EB516EDF-798B-46F1-B007-29A8CB034BCE}"/>
                  </a:ext>
                </a:extLst>
              </p:cNvPr>
              <p:cNvGrpSpPr/>
              <p:nvPr/>
            </p:nvGrpSpPr>
            <p:grpSpPr>
              <a:xfrm rot="2700000">
                <a:off x="318176" y="5743932"/>
                <a:ext cx="931069" cy="917207"/>
                <a:chOff x="2106261" y="4685745"/>
                <a:chExt cx="2304288" cy="2304288"/>
              </a:xfrm>
            </p:grpSpPr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CBBA53D4-CCE4-4541-9951-269B6B2173F9}"/>
                    </a:ext>
                  </a:extLst>
                </p:cNvPr>
                <p:cNvSpPr/>
                <p:nvPr/>
              </p:nvSpPr>
              <p:spPr>
                <a:xfrm>
                  <a:off x="2106261" y="4685745"/>
                  <a:ext cx="2304288" cy="23042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416B560-E3E5-4D55-B423-B5FE06927DDB}"/>
                    </a:ext>
                  </a:extLst>
                </p:cNvPr>
                <p:cNvCxnSpPr>
                  <a:stCxn id="305" idx="0"/>
                  <a:endCxn id="305" idx="4"/>
                </p:cNvCxnSpPr>
                <p:nvPr/>
              </p:nvCxnSpPr>
              <p:spPr>
                <a:xfrm rot="18900000" flipH="1">
                  <a:off x="2443716" y="5035330"/>
                  <a:ext cx="1629377" cy="1605118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A48C8077-A4A0-4898-802F-375CACB15C7E}"/>
                    </a:ext>
                  </a:extLst>
                </p:cNvPr>
                <p:cNvCxnSpPr>
                  <a:cxnSpLocks/>
                  <a:stCxn id="305" idx="2"/>
                  <a:endCxn id="305" idx="6"/>
                </p:cNvCxnSpPr>
                <p:nvPr/>
              </p:nvCxnSpPr>
              <p:spPr>
                <a:xfrm rot="18900000">
                  <a:off x="2443716" y="5010887"/>
                  <a:ext cx="1629378" cy="1654003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9ED67993-7EA7-4373-BEFD-086652539E91}"/>
                </a:ext>
              </a:extLst>
            </p:cNvPr>
            <p:cNvSpPr txBox="1"/>
            <p:nvPr/>
          </p:nvSpPr>
          <p:spPr>
            <a:xfrm>
              <a:off x="5501585" y="32240486"/>
              <a:ext cx="16348330" cy="941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b="1" dirty="0">
                  <a:latin typeface="Arial" panose="020B0604020202020204" pitchFamily="34" charset="0"/>
                  <a:cs typeface="Arial" panose="020B0604020202020204" pitchFamily="34" charset="0"/>
                </a:rPr>
                <a:t>New Day New Life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0C0F4C63-F41A-414F-AEE0-9D108885A4C1}"/>
                </a:ext>
              </a:extLst>
            </p:cNvPr>
            <p:cNvSpPr txBox="1"/>
            <p:nvPr/>
          </p:nvSpPr>
          <p:spPr>
            <a:xfrm>
              <a:off x="5510187" y="33195077"/>
              <a:ext cx="14811315" cy="835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John Doe: Let’s talk next week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9EAEC1C0-9A8D-4EF9-AD76-872FC11CFDA0}"/>
                </a:ext>
              </a:extLst>
            </p:cNvPr>
            <p:cNvSpPr txBox="1"/>
            <p:nvPr/>
          </p:nvSpPr>
          <p:spPr>
            <a:xfrm>
              <a:off x="19955018" y="32341791"/>
              <a:ext cx="4241345" cy="72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138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3:30 pm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79" t="691" r="4982" b="997"/>
            <a:stretch/>
          </p:blipFill>
          <p:spPr>
            <a:xfrm>
              <a:off x="900113" y="31470603"/>
              <a:ext cx="3495675" cy="322897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88A5B63E-4F84-4EBF-BA3F-CE275892E661}"/>
                </a:ext>
              </a:extLst>
            </p:cNvPr>
            <p:cNvCxnSpPr>
              <a:cxnSpLocks/>
            </p:cNvCxnSpPr>
            <p:nvPr/>
          </p:nvCxnSpPr>
          <p:spPr>
            <a:xfrm>
              <a:off x="-80462" y="35071740"/>
              <a:ext cx="23639928" cy="5198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8A5B63E-4F84-4EBF-BA3F-CE275892E6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86531" y="35123721"/>
              <a:ext cx="19154" cy="13741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0C0F4C63-F41A-414F-AEE0-9D108885A4C1}"/>
                </a:ext>
              </a:extLst>
            </p:cNvPr>
            <p:cNvSpPr txBox="1"/>
            <p:nvPr/>
          </p:nvSpPr>
          <p:spPr>
            <a:xfrm>
              <a:off x="4557698" y="35312999"/>
              <a:ext cx="2552497" cy="835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rgbClr val="10944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Accept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C0F4C63-F41A-414F-AEE0-9D108885A4C1}"/>
                </a:ext>
              </a:extLst>
            </p:cNvPr>
            <p:cNvSpPr txBox="1"/>
            <p:nvPr/>
          </p:nvSpPr>
          <p:spPr>
            <a:xfrm>
              <a:off x="16482021" y="35331074"/>
              <a:ext cx="2552497" cy="835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Ignore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65008" y="22615374"/>
            <a:ext cx="24254272" cy="5972422"/>
            <a:chOff x="-107437" y="22630416"/>
            <a:chExt cx="24254272" cy="5972422"/>
          </a:xfrm>
        </p:grpSpPr>
        <p:grpSp>
          <p:nvGrpSpPr>
            <p:cNvPr id="354" name="Group 353"/>
            <p:cNvGrpSpPr/>
            <p:nvPr/>
          </p:nvGrpSpPr>
          <p:grpSpPr>
            <a:xfrm>
              <a:off x="-107437" y="22630416"/>
              <a:ext cx="23729451" cy="5972422"/>
              <a:chOff x="-80462" y="30525477"/>
              <a:chExt cx="23729451" cy="5972422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2754" y="30525477"/>
                <a:ext cx="23646235" cy="5965800"/>
                <a:chOff x="798" y="5459282"/>
                <a:chExt cx="6857202" cy="1730030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28CA8F4E-6EB4-40C5-B88C-9E9D8BA508A8}"/>
                    </a:ext>
                  </a:extLst>
                </p:cNvPr>
                <p:cNvSpPr/>
                <p:nvPr/>
              </p:nvSpPr>
              <p:spPr>
                <a:xfrm>
                  <a:off x="798" y="5459282"/>
                  <a:ext cx="6857202" cy="1730030"/>
                </a:xfrm>
                <a:prstGeom prst="rect">
                  <a:avLst/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EB516EDF-798B-46F1-B007-29A8CB034BCE}"/>
                    </a:ext>
                  </a:extLst>
                </p:cNvPr>
                <p:cNvGrpSpPr/>
                <p:nvPr/>
              </p:nvGrpSpPr>
              <p:grpSpPr>
                <a:xfrm rot="2700000">
                  <a:off x="318176" y="5743932"/>
                  <a:ext cx="931069" cy="917207"/>
                  <a:chOff x="2106261" y="4685745"/>
                  <a:chExt cx="2304288" cy="2304288"/>
                </a:xfrm>
              </p:grpSpPr>
              <p:sp>
                <p:nvSpPr>
                  <p:cNvPr id="366" name="Oval 365">
                    <a:extLst>
                      <a:ext uri="{FF2B5EF4-FFF2-40B4-BE49-F238E27FC236}">
                        <a16:creationId xmlns:a16="http://schemas.microsoft.com/office/drawing/2014/main" id="{CBBA53D4-CCE4-4541-9951-269B6B2173F9}"/>
                      </a:ext>
                    </a:extLst>
                  </p:cNvPr>
                  <p:cNvSpPr/>
                  <p:nvPr/>
                </p:nvSpPr>
                <p:spPr>
                  <a:xfrm>
                    <a:off x="2106261" y="4685745"/>
                    <a:ext cx="2304288" cy="230428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 dirty="0"/>
                  </a:p>
                </p:txBody>
              </p:sp>
              <p:cxnSp>
                <p:nvCxnSpPr>
                  <p:cNvPr id="367" name="Straight Connector 366">
                    <a:extLst>
                      <a:ext uri="{FF2B5EF4-FFF2-40B4-BE49-F238E27FC236}">
                        <a16:creationId xmlns:a16="http://schemas.microsoft.com/office/drawing/2014/main" id="{2416B560-E3E5-4D55-B423-B5FE06927DDB}"/>
                      </a:ext>
                    </a:extLst>
                  </p:cNvPr>
                  <p:cNvCxnSpPr>
                    <a:stCxn id="366" idx="0"/>
                    <a:endCxn id="366" idx="4"/>
                  </p:cNvCxnSpPr>
                  <p:nvPr/>
                </p:nvCxnSpPr>
                <p:spPr>
                  <a:xfrm rot="18900000" flipH="1">
                    <a:off x="2443716" y="5035330"/>
                    <a:ext cx="1629377" cy="1605118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Straight Connector 367">
                    <a:extLst>
                      <a:ext uri="{FF2B5EF4-FFF2-40B4-BE49-F238E27FC236}">
                        <a16:creationId xmlns:a16="http://schemas.microsoft.com/office/drawing/2014/main" id="{A48C8077-A4A0-4898-802F-375CACB15C7E}"/>
                      </a:ext>
                    </a:extLst>
                  </p:cNvPr>
                  <p:cNvCxnSpPr>
                    <a:cxnSpLocks/>
                    <a:stCxn id="366" idx="2"/>
                    <a:endCxn id="366" idx="6"/>
                  </p:cNvCxnSpPr>
                  <p:nvPr/>
                </p:nvCxnSpPr>
                <p:spPr>
                  <a:xfrm rot="18900000">
                    <a:off x="2443716" y="5010887"/>
                    <a:ext cx="1629378" cy="1654003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88A5B63E-4F84-4EBF-BA3F-CE275892E6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0462" y="35071740"/>
                <a:ext cx="23639928" cy="51981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88A5B63E-4F84-4EBF-BA3F-CE275892E6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86531" y="35123721"/>
                <a:ext cx="19154" cy="1374178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0C0F4C63-F41A-414F-AEE0-9D108885A4C1}"/>
                  </a:ext>
                </a:extLst>
              </p:cNvPr>
              <p:cNvSpPr txBox="1"/>
              <p:nvPr/>
            </p:nvSpPr>
            <p:spPr>
              <a:xfrm>
                <a:off x="4557698" y="35312999"/>
                <a:ext cx="2552497" cy="835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4828" dirty="0">
                    <a:solidFill>
                      <a:srgbClr val="10944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Accept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C0F4C63-F41A-414F-AEE0-9D108885A4C1}"/>
                  </a:ext>
                </a:extLst>
              </p:cNvPr>
              <p:cNvSpPr txBox="1"/>
              <p:nvPr/>
            </p:nvSpPr>
            <p:spPr>
              <a:xfrm>
                <a:off x="16482021" y="35331074"/>
                <a:ext cx="2552497" cy="835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4828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Ignore</a:t>
                </a:r>
              </a:p>
            </p:txBody>
          </p:sp>
        </p:grpSp>
        <p:pic>
          <p:nvPicPr>
            <p:cNvPr id="369" name="Picture 368"/>
            <p:cNvPicPr>
              <a:picLocks noChangeAspect="1"/>
            </p:cNvPicPr>
            <p:nvPr/>
          </p:nvPicPr>
          <p:blipFill rotWithShape="1">
            <a:blip r:embed="rId12"/>
            <a:srcRect r="11545" b="5996"/>
            <a:stretch/>
          </p:blipFill>
          <p:spPr>
            <a:xfrm>
              <a:off x="1002346" y="23596884"/>
              <a:ext cx="3217429" cy="325798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9ED67993-7EA7-4373-BEFD-086652539E91}"/>
                </a:ext>
              </a:extLst>
            </p:cNvPr>
            <p:cNvSpPr txBox="1"/>
            <p:nvPr/>
          </p:nvSpPr>
          <p:spPr>
            <a:xfrm>
              <a:off x="5452057" y="24137847"/>
              <a:ext cx="16348330" cy="941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b="1" dirty="0">
                  <a:latin typeface="Arial" panose="020B0604020202020204" pitchFamily="34" charset="0"/>
                  <a:cs typeface="Arial" panose="020B0604020202020204" pitchFamily="34" charset="0"/>
                </a:rPr>
                <a:t>Maria Clara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0C0F4C63-F41A-414F-AEE0-9D108885A4C1}"/>
                </a:ext>
              </a:extLst>
            </p:cNvPr>
            <p:cNvSpPr txBox="1"/>
            <p:nvPr/>
          </p:nvSpPr>
          <p:spPr>
            <a:xfrm>
              <a:off x="5460659" y="25092438"/>
              <a:ext cx="14811315" cy="835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Condolence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inyo</a:t>
              </a:r>
              <a:endPara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9EAEC1C0-9A8D-4EF9-AD76-872FC11CFDA0}"/>
                </a:ext>
              </a:extLst>
            </p:cNvPr>
            <p:cNvSpPr txBox="1"/>
            <p:nvPr/>
          </p:nvSpPr>
          <p:spPr>
            <a:xfrm>
              <a:off x="19905490" y="24239152"/>
              <a:ext cx="4241345" cy="72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138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4:30 pm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33770" y="34599086"/>
            <a:ext cx="24230133" cy="5190349"/>
            <a:chOff x="-33770" y="34571872"/>
            <a:chExt cx="24230133" cy="5190349"/>
          </a:xfrm>
        </p:grpSpPr>
        <p:grpSp>
          <p:nvGrpSpPr>
            <p:cNvPr id="373" name="Group 372"/>
            <p:cNvGrpSpPr/>
            <p:nvPr/>
          </p:nvGrpSpPr>
          <p:grpSpPr>
            <a:xfrm>
              <a:off x="2754" y="34601790"/>
              <a:ext cx="24193609" cy="5160431"/>
              <a:chOff x="2754" y="30525476"/>
              <a:chExt cx="24193609" cy="5160431"/>
            </a:xfrm>
          </p:grpSpPr>
          <p:grpSp>
            <p:nvGrpSpPr>
              <p:cNvPr id="374" name="Group 373"/>
              <p:cNvGrpSpPr/>
              <p:nvPr/>
            </p:nvGrpSpPr>
            <p:grpSpPr>
              <a:xfrm>
                <a:off x="2754" y="30525476"/>
                <a:ext cx="23646235" cy="5160431"/>
                <a:chOff x="798" y="5459282"/>
                <a:chExt cx="6857202" cy="1496480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28CA8F4E-6EB4-40C5-B88C-9E9D8BA508A8}"/>
                    </a:ext>
                  </a:extLst>
                </p:cNvPr>
                <p:cNvSpPr/>
                <p:nvPr/>
              </p:nvSpPr>
              <p:spPr>
                <a:xfrm>
                  <a:off x="798" y="5459282"/>
                  <a:ext cx="6857202" cy="14964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EB516EDF-798B-46F1-B007-29A8CB034BCE}"/>
                    </a:ext>
                  </a:extLst>
                </p:cNvPr>
                <p:cNvGrpSpPr/>
                <p:nvPr/>
              </p:nvGrpSpPr>
              <p:grpSpPr>
                <a:xfrm rot="2700000">
                  <a:off x="318176" y="5743932"/>
                  <a:ext cx="931069" cy="917207"/>
                  <a:chOff x="2106261" y="4685745"/>
                  <a:chExt cx="2304288" cy="2304288"/>
                </a:xfrm>
              </p:grpSpPr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CBBA53D4-CCE4-4541-9951-269B6B2173F9}"/>
                      </a:ext>
                    </a:extLst>
                  </p:cNvPr>
                  <p:cNvSpPr/>
                  <p:nvPr/>
                </p:nvSpPr>
                <p:spPr>
                  <a:xfrm>
                    <a:off x="2106261" y="4685745"/>
                    <a:ext cx="2304288" cy="230428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 dirty="0"/>
                  </a:p>
                </p:txBody>
              </p:sp>
              <p:cxnSp>
                <p:nvCxnSpPr>
                  <p:cNvPr id="386" name="Straight Connector 385">
                    <a:extLst>
                      <a:ext uri="{FF2B5EF4-FFF2-40B4-BE49-F238E27FC236}">
                        <a16:creationId xmlns:a16="http://schemas.microsoft.com/office/drawing/2014/main" id="{2416B560-E3E5-4D55-B423-B5FE06927DDB}"/>
                      </a:ext>
                    </a:extLst>
                  </p:cNvPr>
                  <p:cNvCxnSpPr>
                    <a:stCxn id="385" idx="0"/>
                    <a:endCxn id="385" idx="4"/>
                  </p:cNvCxnSpPr>
                  <p:nvPr/>
                </p:nvCxnSpPr>
                <p:spPr>
                  <a:xfrm rot="18900000" flipH="1">
                    <a:off x="2443716" y="5035330"/>
                    <a:ext cx="1629377" cy="1605118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Connector 386">
                    <a:extLst>
                      <a:ext uri="{FF2B5EF4-FFF2-40B4-BE49-F238E27FC236}">
                        <a16:creationId xmlns:a16="http://schemas.microsoft.com/office/drawing/2014/main" id="{A48C8077-A4A0-4898-802F-375CACB15C7E}"/>
                      </a:ext>
                    </a:extLst>
                  </p:cNvPr>
                  <p:cNvCxnSpPr>
                    <a:cxnSpLocks/>
                    <a:stCxn id="385" idx="2"/>
                    <a:endCxn id="385" idx="6"/>
                  </p:cNvCxnSpPr>
                  <p:nvPr/>
                </p:nvCxnSpPr>
                <p:spPr>
                  <a:xfrm rot="18900000">
                    <a:off x="2443716" y="5010887"/>
                    <a:ext cx="1629378" cy="1654003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9ED67993-7EA7-4373-BEFD-086652539E91}"/>
                  </a:ext>
                </a:extLst>
              </p:cNvPr>
              <p:cNvSpPr txBox="1"/>
              <p:nvPr/>
            </p:nvSpPr>
            <p:spPr>
              <a:xfrm>
                <a:off x="5501585" y="32240486"/>
                <a:ext cx="16348330" cy="941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551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Doe Family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0C0F4C63-F41A-414F-AEE0-9D108885A4C1}"/>
                  </a:ext>
                </a:extLst>
              </p:cNvPr>
              <p:cNvSpPr txBox="1"/>
              <p:nvPr/>
            </p:nvSpPr>
            <p:spPr>
              <a:xfrm>
                <a:off x="5510187" y="33195077"/>
                <a:ext cx="14811315" cy="835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4828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John Doe: Let’s talk next week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9EAEC1C0-9A8D-4EF9-AD76-872FC11CFDA0}"/>
                  </a:ext>
                </a:extLst>
              </p:cNvPr>
              <p:cNvSpPr txBox="1"/>
              <p:nvPr/>
            </p:nvSpPr>
            <p:spPr>
              <a:xfrm>
                <a:off x="19955018" y="32341791"/>
                <a:ext cx="4241345" cy="729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4138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1:10 pm</a:t>
                </a:r>
              </a:p>
            </p:txBody>
          </p:sp>
        </p:grp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8A5B63E-4F84-4EBF-BA3F-CE275892E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2" y="34571872"/>
              <a:ext cx="23684816" cy="18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88A5B63E-4F84-4EBF-BA3F-CE275892E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3770" y="39724109"/>
              <a:ext cx="23691882" cy="172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93184" y="35579345"/>
              <a:ext cx="3205319" cy="3205319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95" name="TextBox 394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3473590" y="12793781"/>
            <a:ext cx="9574753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endParaRPr lang="en-PH" sz="6897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27857" y="4151263"/>
            <a:ext cx="1834289" cy="1834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7" y="4045385"/>
            <a:ext cx="1927634" cy="192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4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268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11192" y="11052581"/>
            <a:ext cx="23653227" cy="35345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3203751"/>
            <a:ext cx="23648988" cy="3296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018" y="4244412"/>
            <a:ext cx="2524392" cy="16214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0"/>
            <a:ext cx="23648988" cy="329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07" y="372758"/>
            <a:ext cx="11228714" cy="259149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 rot="591500">
            <a:off x="19328168" y="4367782"/>
            <a:ext cx="1051649" cy="6601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9645" y="4089589"/>
            <a:ext cx="2010954" cy="1741739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7FBF6"/>
              </a:clrFrom>
              <a:clrTo>
                <a:srgbClr val="F7FBF6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8468" r="5483" b="6821"/>
          <a:stretch/>
        </p:blipFill>
        <p:spPr>
          <a:xfrm>
            <a:off x="10889136" y="4089589"/>
            <a:ext cx="1845421" cy="180677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344" y="728711"/>
            <a:ext cx="1708475" cy="1708475"/>
          </a:xfrm>
          <a:prstGeom prst="rect">
            <a:avLst/>
          </a:prstGeom>
        </p:spPr>
      </p:pic>
      <p:sp>
        <p:nvSpPr>
          <p:cNvPr id="271" name="Rectangle 270"/>
          <p:cNvSpPr/>
          <p:nvPr/>
        </p:nvSpPr>
        <p:spPr>
          <a:xfrm>
            <a:off x="4683318" y="6339758"/>
            <a:ext cx="4683319" cy="191214"/>
          </a:xfrm>
          <a:prstGeom prst="rect">
            <a:avLst/>
          </a:prstGeom>
          <a:solidFill>
            <a:srgbClr val="ACD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A5B63E-4F84-4EBF-BA3F-CE275892E661}"/>
              </a:ext>
            </a:extLst>
          </p:cNvPr>
          <p:cNvCxnSpPr>
            <a:cxnSpLocks/>
          </p:cNvCxnSpPr>
          <p:nvPr/>
        </p:nvCxnSpPr>
        <p:spPr>
          <a:xfrm>
            <a:off x="-351542" y="6668255"/>
            <a:ext cx="24009654" cy="26549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12390783"/>
            <a:ext cx="23756073" cy="2638872"/>
            <a:chOff x="0" y="15517350"/>
            <a:chExt cx="23756073" cy="2638872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15517350"/>
              <a:ext cx="23756073" cy="2638872"/>
              <a:chOff x="0" y="15647978"/>
              <a:chExt cx="23756073" cy="263887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99711" y="15647978"/>
                <a:ext cx="22434270" cy="1956638"/>
                <a:chOff x="237761" y="18495460"/>
                <a:chExt cx="22434270" cy="1956638"/>
              </a:xfrm>
              <a:solidFill>
                <a:srgbClr val="F2F2F2"/>
              </a:solidFill>
            </p:grpSpPr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E7E271CE-BD0C-4B6F-A3BC-D8DECB09C0C0}"/>
                    </a:ext>
                  </a:extLst>
                </p:cNvPr>
                <p:cNvGrpSpPr/>
                <p:nvPr/>
              </p:nvGrpSpPr>
              <p:grpSpPr>
                <a:xfrm>
                  <a:off x="237761" y="18495460"/>
                  <a:ext cx="22434270" cy="1956638"/>
                  <a:chOff x="626573" y="3230880"/>
                  <a:chExt cx="6283356" cy="640080"/>
                </a:xfrm>
                <a:grpFill/>
              </p:grpSpPr>
              <p:sp>
                <p:nvSpPr>
                  <p:cNvPr id="284" name="Oval 283">
                    <a:extLst>
                      <a:ext uri="{FF2B5EF4-FFF2-40B4-BE49-F238E27FC236}">
                        <a16:creationId xmlns:a16="http://schemas.microsoft.com/office/drawing/2014/main" id="{7A333B68-1F46-4F9C-88B2-B844DD36971A}"/>
                      </a:ext>
                    </a:extLst>
                  </p:cNvPr>
                  <p:cNvSpPr/>
                  <p:nvPr/>
                </p:nvSpPr>
                <p:spPr>
                  <a:xfrm>
                    <a:off x="6269849" y="3230880"/>
                    <a:ext cx="640080" cy="6400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/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E28249C9-DCF6-4503-836D-E09CF1EAE022}"/>
                      </a:ext>
                    </a:extLst>
                  </p:cNvPr>
                  <p:cNvSpPr/>
                  <p:nvPr/>
                </p:nvSpPr>
                <p:spPr>
                  <a:xfrm>
                    <a:off x="893601" y="3230880"/>
                    <a:ext cx="5684697" cy="64008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/>
                  </a:p>
                </p:txBody>
              </p:sp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BCAC806F-991C-4080-824D-EA2411907F82}"/>
                      </a:ext>
                    </a:extLst>
                  </p:cNvPr>
                  <p:cNvSpPr/>
                  <p:nvPr/>
                </p:nvSpPr>
                <p:spPr>
                  <a:xfrm>
                    <a:off x="626573" y="3230880"/>
                    <a:ext cx="640080" cy="6400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/>
                  </a:p>
                </p:txBody>
              </p:sp>
            </p:grp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7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7308" y="19012258"/>
                  <a:ext cx="923042" cy="923042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289" name="Straight Connector 288"/>
              <p:cNvCxnSpPr/>
              <p:nvPr/>
            </p:nvCxnSpPr>
            <p:spPr>
              <a:xfrm flipV="1">
                <a:off x="0" y="18141580"/>
                <a:ext cx="23756073" cy="14527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9077" y="15943454"/>
              <a:ext cx="1106468" cy="110646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-351542" y="15707723"/>
            <a:ext cx="24009654" cy="5976747"/>
            <a:chOff x="-351542" y="12004298"/>
            <a:chExt cx="24009654" cy="5976747"/>
          </a:xfrm>
        </p:grpSpPr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A5B63E-4F84-4EBF-BA3F-CE275892E661}"/>
                </a:ext>
              </a:extLst>
            </p:cNvPr>
            <p:cNvCxnSpPr>
              <a:cxnSpLocks/>
            </p:cNvCxnSpPr>
            <p:nvPr/>
          </p:nvCxnSpPr>
          <p:spPr>
            <a:xfrm>
              <a:off x="-351542" y="13874594"/>
              <a:ext cx="24009654" cy="26549"/>
            </a:xfrm>
            <a:prstGeom prst="line">
              <a:avLst/>
            </a:prstGeom>
            <a:ln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9ED67993-7EA7-4373-BEFD-086652539E91}"/>
                </a:ext>
              </a:extLst>
            </p:cNvPr>
            <p:cNvSpPr txBox="1"/>
            <p:nvPr/>
          </p:nvSpPr>
          <p:spPr>
            <a:xfrm>
              <a:off x="5392695" y="15938922"/>
              <a:ext cx="16348330" cy="941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b="1" dirty="0">
                  <a:latin typeface="Arial" panose="020B0604020202020204" pitchFamily="34" charset="0"/>
                  <a:cs typeface="Arial" panose="020B0604020202020204" pitchFamily="34" charset="0"/>
                </a:rPr>
                <a:t>Maria Clara</a:t>
              </a:r>
            </a:p>
          </p:txBody>
        </p: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EFDF45E7-E55B-43F7-BB39-3A1D3F96DFBC}"/>
                </a:ext>
              </a:extLst>
            </p:cNvPr>
            <p:cNvGrpSpPr/>
            <p:nvPr/>
          </p:nvGrpSpPr>
          <p:grpSpPr>
            <a:xfrm rot="2700000">
              <a:off x="1062682" y="14794267"/>
              <a:ext cx="3210679" cy="3162878"/>
              <a:chOff x="2033287" y="4611668"/>
              <a:chExt cx="2304288" cy="2304288"/>
            </a:xfrm>
          </p:grpSpPr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38AA1EC0-E613-4BF6-BCBE-30159C3227F6}"/>
                  </a:ext>
                </a:extLst>
              </p:cNvPr>
              <p:cNvSpPr/>
              <p:nvPr/>
            </p:nvSpPr>
            <p:spPr>
              <a:xfrm>
                <a:off x="2033287" y="4611668"/>
                <a:ext cx="2304288" cy="230428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701E6A6-A7EE-4CC6-AE84-D8F70C270972}"/>
                  </a:ext>
                </a:extLst>
              </p:cNvPr>
              <p:cNvCxnSpPr>
                <a:stCxn id="313" idx="0"/>
                <a:endCxn id="313" idx="4"/>
              </p:cNvCxnSpPr>
              <p:nvPr/>
            </p:nvCxnSpPr>
            <p:spPr>
              <a:xfrm rot="18900000" flipH="1">
                <a:off x="2370743" y="4961252"/>
                <a:ext cx="1629377" cy="160512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945227FD-D76B-4D5A-B7E2-76694E387640}"/>
                  </a:ext>
                </a:extLst>
              </p:cNvPr>
              <p:cNvCxnSpPr>
                <a:cxnSpLocks/>
                <a:stCxn id="313" idx="2"/>
                <a:endCxn id="313" idx="6"/>
              </p:cNvCxnSpPr>
              <p:nvPr/>
            </p:nvCxnSpPr>
            <p:spPr>
              <a:xfrm rot="18900000">
                <a:off x="2370742" y="4936811"/>
                <a:ext cx="1629378" cy="1654002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FE439A0A-7049-4EEF-8A93-01995A2A0F00}"/>
                </a:ext>
              </a:extLst>
            </p:cNvPr>
            <p:cNvSpPr txBox="1"/>
            <p:nvPr/>
          </p:nvSpPr>
          <p:spPr>
            <a:xfrm>
              <a:off x="414627" y="12004298"/>
              <a:ext cx="147754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7200" b="1" dirty="0">
                  <a:solidFill>
                    <a:srgbClr val="1069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343" name="Group 342"/>
          <p:cNvGrpSpPr/>
          <p:nvPr/>
        </p:nvGrpSpPr>
        <p:grpSpPr>
          <a:xfrm>
            <a:off x="19006934" y="44914316"/>
            <a:ext cx="3810032" cy="3705008"/>
            <a:chOff x="5371493" y="10580370"/>
            <a:chExt cx="1104876" cy="1074420"/>
          </a:xfrm>
          <a:solidFill>
            <a:srgbClr val="10693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4" name="Oval 343"/>
            <p:cNvSpPr/>
            <p:nvPr/>
          </p:nvSpPr>
          <p:spPr>
            <a:xfrm>
              <a:off x="5371493" y="10580370"/>
              <a:ext cx="1104876" cy="107442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391"/>
            </a:p>
          </p:txBody>
        </p: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527" y="10787406"/>
              <a:ext cx="660347" cy="660347"/>
            </a:xfrm>
            <a:prstGeom prst="rect">
              <a:avLst/>
            </a:prstGeom>
            <a:grpFill/>
          </p:spPr>
        </p:pic>
      </p:grpSp>
      <p:sp>
        <p:nvSpPr>
          <p:cNvPr id="395" name="TextBox 394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3473590" y="12793781"/>
            <a:ext cx="9574753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Maria Clara</a:t>
            </a:r>
            <a:endParaRPr lang="en-PH" sz="6897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27857" y="4151263"/>
            <a:ext cx="1834289" cy="1834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7" y="4045385"/>
            <a:ext cx="1927634" cy="192763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2"/>
          <a:srcRect r="11545" b="5996"/>
          <a:stretch/>
        </p:blipFill>
        <p:spPr>
          <a:xfrm>
            <a:off x="1061595" y="18460652"/>
            <a:ext cx="3217429" cy="325798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26854" y="19269018"/>
            <a:ext cx="1829418" cy="17205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694" y="19343694"/>
            <a:ext cx="1759571" cy="17595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371" y="19253756"/>
            <a:ext cx="1741318" cy="17413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031" y="20020316"/>
            <a:ext cx="953516" cy="953516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8A5B63E-4F84-4EBF-BA3F-CE275892E661}"/>
              </a:ext>
            </a:extLst>
          </p:cNvPr>
          <p:cNvCxnSpPr>
            <a:cxnSpLocks/>
          </p:cNvCxnSpPr>
          <p:nvPr/>
        </p:nvCxnSpPr>
        <p:spPr>
          <a:xfrm>
            <a:off x="-60976" y="23005978"/>
            <a:ext cx="24009654" cy="26549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/>
          <p:nvPr/>
        </p:nvGrpSpPr>
        <p:grpSpPr>
          <a:xfrm>
            <a:off x="-7858" y="6648507"/>
            <a:ext cx="23637796" cy="5017834"/>
            <a:chOff x="11192" y="6732354"/>
            <a:chExt cx="23637796" cy="5017834"/>
          </a:xfrm>
          <a:solidFill>
            <a:srgbClr val="106939"/>
          </a:solidFill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99D1086-A2F7-45D4-9A6B-D34D818CF7C6}"/>
                </a:ext>
              </a:extLst>
            </p:cNvPr>
            <p:cNvSpPr/>
            <p:nvPr/>
          </p:nvSpPr>
          <p:spPr>
            <a:xfrm>
              <a:off x="11192" y="6732354"/>
              <a:ext cx="23637796" cy="5017834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27308" y="7715715"/>
              <a:ext cx="3207383" cy="3207383"/>
            </a:xfrm>
            <a:prstGeom prst="ellipse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ED67993-7EA7-4373-BEFD-086652539E91}"/>
                </a:ext>
              </a:extLst>
            </p:cNvPr>
            <p:cNvSpPr txBox="1"/>
            <p:nvPr/>
          </p:nvSpPr>
          <p:spPr>
            <a:xfrm>
              <a:off x="5501585" y="8436505"/>
              <a:ext cx="1634833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PH" sz="6000" b="1" dirty="0">
                  <a:solidFill>
                    <a:srgbClr val="AFD8A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St. Peter Life Plan and Chapels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C0F4C63-F41A-414F-AEE0-9D108885A4C1}"/>
                </a:ext>
              </a:extLst>
            </p:cNvPr>
            <p:cNvSpPr txBox="1"/>
            <p:nvPr/>
          </p:nvSpPr>
          <p:spPr>
            <a:xfrm>
              <a:off x="5510187" y="9391096"/>
              <a:ext cx="14811315" cy="8352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 very much for giving me this </a:t>
              </a:r>
              <a:r>
                <a:rPr lang="en-PH" sz="4828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oppor</a:t>
              </a:r>
              <a:r>
                <a:rPr lang="en-PH" sz="4828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EAEC1C0-9A8D-4EF9-AD76-872FC11CFDA0}"/>
                </a:ext>
              </a:extLst>
            </p:cNvPr>
            <p:cNvSpPr txBox="1"/>
            <p:nvPr/>
          </p:nvSpPr>
          <p:spPr>
            <a:xfrm>
              <a:off x="19279415" y="8432016"/>
              <a:ext cx="4241345" cy="729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PH" sz="4138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Yesterday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83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CF62917-8C5C-403D-B927-E4F6DA899E50}"/>
              </a:ext>
            </a:extLst>
          </p:cNvPr>
          <p:cNvSpPr/>
          <p:nvPr/>
        </p:nvSpPr>
        <p:spPr>
          <a:xfrm>
            <a:off x="2" y="931884"/>
            <a:ext cx="23648991" cy="472109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36" name="Picture 4" descr="Image result for coco martin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0" t="353" r="20500" b="15043"/>
          <a:stretch/>
        </p:blipFill>
        <p:spPr bwMode="auto">
          <a:xfrm>
            <a:off x="531461" y="13006775"/>
            <a:ext cx="2061647" cy="203198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780095" y="50369132"/>
            <a:ext cx="12954511" cy="0"/>
          </a:xfrm>
          <a:prstGeom prst="line">
            <a:avLst/>
          </a:prstGeom>
          <a:ln>
            <a:solidFill>
              <a:srgbClr val="106939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9881"/>
            <a:ext cx="23648988" cy="15446525"/>
            <a:chOff x="0" y="271137"/>
            <a:chExt cx="23648988" cy="154465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313181-C791-4B9F-BE41-A3BC956CF4CF}"/>
                </a:ext>
              </a:extLst>
            </p:cNvPr>
            <p:cNvSpPr/>
            <p:nvPr/>
          </p:nvSpPr>
          <p:spPr>
            <a:xfrm>
              <a:off x="0" y="271137"/>
              <a:ext cx="23648988" cy="3296527"/>
            </a:xfrm>
            <a:prstGeom prst="rect">
              <a:avLst/>
            </a:prstGeom>
            <a:solidFill>
              <a:srgbClr val="106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207F4F2-54E4-4E52-BAA7-4B084C7B16D5}"/>
                </a:ext>
              </a:extLst>
            </p:cNvPr>
            <p:cNvSpPr txBox="1"/>
            <p:nvPr/>
          </p:nvSpPr>
          <p:spPr>
            <a:xfrm>
              <a:off x="4797627" y="1064655"/>
              <a:ext cx="8365017" cy="147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8966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Juan </a:t>
              </a:r>
              <a:r>
                <a:rPr lang="en-PH" sz="8966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Dela</a:t>
              </a:r>
              <a:r>
                <a:rPr lang="en-PH" sz="8966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Cruz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A3AA145-685C-4E82-92DB-8D27F3E36ABA}"/>
                </a:ext>
              </a:extLst>
            </p:cNvPr>
            <p:cNvGrpSpPr/>
            <p:nvPr/>
          </p:nvGrpSpPr>
          <p:grpSpPr>
            <a:xfrm rot="2700000">
              <a:off x="531284" y="4718602"/>
              <a:ext cx="2043375" cy="2012950"/>
              <a:chOff x="2048256" y="4626864"/>
              <a:chExt cx="2304288" cy="2304288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E40D9CC-1E59-496A-AAF8-DB1178B40C02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A3BCDD3-ECD9-42EB-9C09-4024603BD605}"/>
                  </a:ext>
                </a:extLst>
              </p:cNvPr>
              <p:cNvCxnSpPr>
                <a:stCxn id="73" idx="0"/>
                <a:endCxn id="73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D212061-BD85-4473-AFAA-54A5A2C5987B}"/>
                  </a:ext>
                </a:extLst>
              </p:cNvPr>
              <p:cNvCxnSpPr>
                <a:cxnSpLocks/>
                <a:stCxn id="73" idx="2"/>
                <a:endCxn id="73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ular Callout 7"/>
            <p:cNvSpPr/>
            <p:nvPr/>
          </p:nvSpPr>
          <p:spPr>
            <a:xfrm>
              <a:off x="3698780" y="4744371"/>
              <a:ext cx="11824494" cy="3687628"/>
            </a:xfrm>
            <a:prstGeom prst="wedgeRectCallout">
              <a:avLst>
                <a:gd name="adj1" fmla="val -55500"/>
                <a:gd name="adj2" fmla="val -25965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391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ED67993-7EA7-4373-BEFD-086652539E91}"/>
                </a:ext>
              </a:extLst>
            </p:cNvPr>
            <p:cNvSpPr txBox="1"/>
            <p:nvPr/>
          </p:nvSpPr>
          <p:spPr>
            <a:xfrm>
              <a:off x="3968000" y="5377190"/>
              <a:ext cx="11191782" cy="22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dirty="0">
                  <a:latin typeface="Arial" panose="020B0604020202020204" pitchFamily="34" charset="0"/>
                  <a:cs typeface="Arial" panose="020B0604020202020204" pitchFamily="34" charset="0"/>
                </a:rPr>
                <a:t>Thank you very much for comforting me all the time.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A3AA145-685C-4E82-92DB-8D27F3E36ABA}"/>
                </a:ext>
              </a:extLst>
            </p:cNvPr>
            <p:cNvGrpSpPr/>
            <p:nvPr/>
          </p:nvGrpSpPr>
          <p:grpSpPr>
            <a:xfrm rot="2700000">
              <a:off x="21022617" y="9677844"/>
              <a:ext cx="2043375" cy="2012950"/>
              <a:chOff x="2048256" y="4626864"/>
              <a:chExt cx="2304288" cy="230428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E40D9CC-1E59-496A-AAF8-DB1178B40C02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A3BCDD3-ECD9-42EB-9C09-4024603BD605}"/>
                  </a:ext>
                </a:extLst>
              </p:cNvPr>
              <p:cNvCxnSpPr>
                <a:stCxn id="78" idx="0"/>
                <a:endCxn id="78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D212061-BD85-4473-AFAA-54A5A2C5987B}"/>
                  </a:ext>
                </a:extLst>
              </p:cNvPr>
              <p:cNvCxnSpPr>
                <a:cxnSpLocks/>
                <a:stCxn id="78" idx="2"/>
                <a:endCxn id="78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Rectangular Callout 80"/>
            <p:cNvSpPr/>
            <p:nvPr/>
          </p:nvSpPr>
          <p:spPr>
            <a:xfrm>
              <a:off x="12463517" y="9608709"/>
              <a:ext cx="7271088" cy="2509741"/>
            </a:xfrm>
            <a:prstGeom prst="wedgeRectCallout">
              <a:avLst>
                <a:gd name="adj1" fmla="val 58589"/>
                <a:gd name="adj2" fmla="val -21690"/>
              </a:avLst>
            </a:prstGeom>
            <a:solidFill>
              <a:srgbClr val="10693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39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ED67993-7EA7-4373-BEFD-086652539E91}"/>
                </a:ext>
              </a:extLst>
            </p:cNvPr>
            <p:cNvSpPr txBox="1"/>
            <p:nvPr/>
          </p:nvSpPr>
          <p:spPr>
            <a:xfrm>
              <a:off x="12943510" y="10173711"/>
              <a:ext cx="7026867" cy="115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problem </a:t>
              </a:r>
              <a:r>
                <a:rPr lang="en-PH" sz="6897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</a:t>
              </a:r>
              <a:endParaRPr lang="en-PH" sz="68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ectangular Callout 88"/>
            <p:cNvSpPr/>
            <p:nvPr/>
          </p:nvSpPr>
          <p:spPr>
            <a:xfrm>
              <a:off x="3579941" y="13302827"/>
              <a:ext cx="10294134" cy="2414835"/>
            </a:xfrm>
            <a:prstGeom prst="wedgeRectCallout">
              <a:avLst>
                <a:gd name="adj1" fmla="val -55500"/>
                <a:gd name="adj2" fmla="val -25965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391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D67993-7EA7-4373-BEFD-086652539E91}"/>
                </a:ext>
              </a:extLst>
            </p:cNvPr>
            <p:cNvSpPr txBox="1"/>
            <p:nvPr/>
          </p:nvSpPr>
          <p:spPr>
            <a:xfrm>
              <a:off x="3849159" y="13935645"/>
              <a:ext cx="11191782" cy="115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dirty="0">
                  <a:latin typeface="Arial" panose="020B0604020202020204" pitchFamily="34" charset="0"/>
                  <a:cs typeface="Arial" panose="020B0604020202020204" pitchFamily="34" charset="0"/>
                </a:rPr>
                <a:t>Okay, thank you again!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643" y="1193140"/>
              <a:ext cx="1341454" cy="134145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619" y="49106611"/>
            <a:ext cx="1534425" cy="153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06" y="49111864"/>
            <a:ext cx="1460497" cy="1460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66" y="49159276"/>
            <a:ext cx="1433129" cy="1433129"/>
          </a:xfrm>
          <a:prstGeom prst="rect">
            <a:avLst/>
          </a:prstGeom>
        </p:spPr>
      </p:pic>
      <p:pic>
        <p:nvPicPr>
          <p:cNvPr id="34" name="Picture 4" descr="Image result for coco martin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0" t="353" r="20500" b="15043"/>
          <a:stretch/>
        </p:blipFill>
        <p:spPr bwMode="auto">
          <a:xfrm>
            <a:off x="531461" y="4464065"/>
            <a:ext cx="2061647" cy="203198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/>
          <a:srcRect r="11545" b="5996"/>
          <a:stretch/>
        </p:blipFill>
        <p:spPr>
          <a:xfrm>
            <a:off x="21018500" y="9372853"/>
            <a:ext cx="2044700" cy="207047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268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11192" y="11052581"/>
            <a:ext cx="23653227" cy="35345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0"/>
            <a:ext cx="23648988" cy="3296527"/>
          </a:xfrm>
          <a:prstGeom prst="rect">
            <a:avLst/>
          </a:prstGeom>
          <a:solidFill>
            <a:srgbClr val="106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6" y="4128085"/>
            <a:ext cx="5642554" cy="564255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353706" y="7580671"/>
            <a:ext cx="15211326" cy="7206"/>
          </a:xfrm>
          <a:prstGeom prst="line">
            <a:avLst/>
          </a:prstGeom>
          <a:ln w="76200">
            <a:solidFill>
              <a:srgbClr val="AFD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9ED67993-7EA7-4373-BEFD-086652539E91}"/>
              </a:ext>
            </a:extLst>
          </p:cNvPr>
          <p:cNvSpPr txBox="1"/>
          <p:nvPr/>
        </p:nvSpPr>
        <p:spPr>
          <a:xfrm>
            <a:off x="7722054" y="6018217"/>
            <a:ext cx="16348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00" b="1" dirty="0">
                <a:latin typeface="Arial" panose="020B0604020202020204" pitchFamily="34" charset="0"/>
                <a:cs typeface="Arial" panose="020B0604020202020204" pitchFamily="34" charset="0"/>
              </a:rPr>
              <a:t>Doe Family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-65314" y="18673653"/>
            <a:ext cx="23756073" cy="2638872"/>
            <a:chOff x="-65314" y="12390783"/>
            <a:chExt cx="23756073" cy="2638872"/>
          </a:xfrm>
        </p:grpSpPr>
        <p:grpSp>
          <p:nvGrpSpPr>
            <p:cNvPr id="20" name="Group 19"/>
            <p:cNvGrpSpPr/>
            <p:nvPr/>
          </p:nvGrpSpPr>
          <p:grpSpPr>
            <a:xfrm>
              <a:off x="-65314" y="12390783"/>
              <a:ext cx="23756073" cy="2638872"/>
              <a:chOff x="0" y="15647978"/>
              <a:chExt cx="23756073" cy="263887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99711" y="15647978"/>
                <a:ext cx="22611248" cy="1956638"/>
                <a:chOff x="237761" y="18495460"/>
                <a:chExt cx="22611248" cy="1956638"/>
              </a:xfrm>
              <a:solidFill>
                <a:srgbClr val="F2F2F2"/>
              </a:solidFill>
            </p:grpSpPr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E7E271CE-BD0C-4B6F-A3BC-D8DECB09C0C0}"/>
                    </a:ext>
                  </a:extLst>
                </p:cNvPr>
                <p:cNvGrpSpPr/>
                <p:nvPr/>
              </p:nvGrpSpPr>
              <p:grpSpPr>
                <a:xfrm>
                  <a:off x="237761" y="18495460"/>
                  <a:ext cx="22611248" cy="1956638"/>
                  <a:chOff x="626573" y="3230880"/>
                  <a:chExt cx="6332924" cy="640080"/>
                </a:xfrm>
                <a:grpFill/>
              </p:grpSpPr>
              <p:sp>
                <p:nvSpPr>
                  <p:cNvPr id="284" name="Oval 283">
                    <a:extLst>
                      <a:ext uri="{FF2B5EF4-FFF2-40B4-BE49-F238E27FC236}">
                        <a16:creationId xmlns:a16="http://schemas.microsoft.com/office/drawing/2014/main" id="{7A333B68-1F46-4F9C-88B2-B844DD36971A}"/>
                      </a:ext>
                    </a:extLst>
                  </p:cNvPr>
                  <p:cNvSpPr/>
                  <p:nvPr/>
                </p:nvSpPr>
                <p:spPr>
                  <a:xfrm>
                    <a:off x="6319417" y="3230880"/>
                    <a:ext cx="640080" cy="6400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/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E28249C9-DCF6-4503-836D-E09CF1EAE022}"/>
                      </a:ext>
                    </a:extLst>
                  </p:cNvPr>
                  <p:cNvSpPr/>
                  <p:nvPr/>
                </p:nvSpPr>
                <p:spPr>
                  <a:xfrm>
                    <a:off x="893601" y="3230880"/>
                    <a:ext cx="5746312" cy="64008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/>
                  </a:p>
                </p:txBody>
              </p:sp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BCAC806F-991C-4080-824D-EA2411907F82}"/>
                      </a:ext>
                    </a:extLst>
                  </p:cNvPr>
                  <p:cNvSpPr/>
                  <p:nvPr/>
                </p:nvSpPr>
                <p:spPr>
                  <a:xfrm>
                    <a:off x="626573" y="3230880"/>
                    <a:ext cx="640080" cy="6400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/>
                  </a:p>
                </p:txBody>
              </p:sp>
            </p:grp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7308" y="19012258"/>
                  <a:ext cx="923042" cy="923042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289" name="Straight Connector 288"/>
              <p:cNvCxnSpPr/>
              <p:nvPr/>
            </p:nvCxnSpPr>
            <p:spPr>
              <a:xfrm flipV="1">
                <a:off x="0" y="18141580"/>
                <a:ext cx="23756073" cy="14527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3473590" y="12793781"/>
              <a:ext cx="10124423" cy="115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John D</a:t>
              </a:r>
              <a:endParaRPr lang="en-PH" sz="689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6400800" y="12907581"/>
              <a:ext cx="0" cy="923042"/>
            </a:xfrm>
            <a:prstGeom prst="line">
              <a:avLst/>
            </a:prstGeom>
            <a:ln w="76200">
              <a:solidFill>
                <a:srgbClr val="1069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10407" y="13544676"/>
            <a:ext cx="16884667" cy="3858418"/>
            <a:chOff x="1210407" y="12303706"/>
            <a:chExt cx="16884667" cy="3858418"/>
          </a:xfrm>
        </p:grpSpPr>
        <p:pic>
          <p:nvPicPr>
            <p:cNvPr id="66" name="Picture 4" descr="Image result for coco martin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0" t="353" r="20500" b="15043"/>
            <a:stretch/>
          </p:blipFill>
          <p:spPr bwMode="auto">
            <a:xfrm>
              <a:off x="1210407" y="12749760"/>
              <a:ext cx="3218698" cy="3172391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/>
            <a:srcRect r="11545" b="5996"/>
            <a:stretch/>
          </p:blipFill>
          <p:spPr>
            <a:xfrm>
              <a:off x="5544206" y="12747202"/>
              <a:ext cx="3217429" cy="325798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6"/>
            <a:srcRect l="18683" t="500" r="31792" b="13163"/>
            <a:stretch/>
          </p:blipFill>
          <p:spPr>
            <a:xfrm>
              <a:off x="9876735" y="12747203"/>
              <a:ext cx="3405443" cy="334380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8" name="Group 27"/>
            <p:cNvGrpSpPr/>
            <p:nvPr/>
          </p:nvGrpSpPr>
          <p:grpSpPr>
            <a:xfrm>
              <a:off x="3608143" y="12554528"/>
              <a:ext cx="1298574" cy="1250950"/>
              <a:chOff x="26704926" y="10156826"/>
              <a:chExt cx="1298574" cy="125095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6704926" y="10156826"/>
                <a:ext cx="1298574" cy="1250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6890" y="10232647"/>
                <a:ext cx="1106468" cy="1106468"/>
              </a:xfrm>
              <a:prstGeom prst="rect">
                <a:avLst/>
              </a:prstGeom>
              <a:effectLst>
                <a:glow rad="368300">
                  <a:schemeClr val="bg1">
                    <a:alpha val="0"/>
                  </a:schemeClr>
                </a:glow>
              </a:effectLst>
            </p:spPr>
          </p:pic>
        </p:grpSp>
        <p:grpSp>
          <p:nvGrpSpPr>
            <p:cNvPr id="72" name="Group 71"/>
            <p:cNvGrpSpPr/>
            <p:nvPr/>
          </p:nvGrpSpPr>
          <p:grpSpPr>
            <a:xfrm>
              <a:off x="8112348" y="12561688"/>
              <a:ext cx="1298574" cy="1250950"/>
              <a:chOff x="26704926" y="10156826"/>
              <a:chExt cx="1298574" cy="125095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6704926" y="10156826"/>
                <a:ext cx="1298574" cy="1250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6890" y="10232647"/>
                <a:ext cx="1106468" cy="1106468"/>
              </a:xfrm>
              <a:prstGeom prst="rect">
                <a:avLst/>
              </a:prstGeom>
              <a:effectLst>
                <a:glow rad="368300">
                  <a:schemeClr val="bg1">
                    <a:alpha val="0"/>
                  </a:schemeClr>
                </a:glow>
              </a:effectLst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12275461" y="12485867"/>
              <a:ext cx="1298574" cy="1250950"/>
              <a:chOff x="26704926" y="10156826"/>
              <a:chExt cx="1298574" cy="125095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6704926" y="10156826"/>
                <a:ext cx="1298574" cy="1250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6890" y="10232647"/>
                <a:ext cx="1106468" cy="1106468"/>
              </a:xfrm>
              <a:prstGeom prst="rect">
                <a:avLst/>
              </a:prstGeom>
              <a:effectLst>
                <a:glow rad="368300">
                  <a:schemeClr val="bg1">
                    <a:alpha val="0"/>
                  </a:schemeClr>
                </a:glow>
              </a:effectLst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97278" y="12606903"/>
              <a:ext cx="3555221" cy="355522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9" name="Group 78"/>
            <p:cNvGrpSpPr/>
            <p:nvPr/>
          </p:nvGrpSpPr>
          <p:grpSpPr>
            <a:xfrm>
              <a:off x="16796500" y="12303706"/>
              <a:ext cx="1298574" cy="1250950"/>
              <a:chOff x="26704926" y="10156826"/>
              <a:chExt cx="1298574" cy="125095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6704926" y="10156826"/>
                <a:ext cx="1298574" cy="1250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6890" y="10232647"/>
                <a:ext cx="1106468" cy="1106468"/>
              </a:xfrm>
              <a:prstGeom prst="rect">
                <a:avLst/>
              </a:prstGeom>
              <a:effectLst>
                <a:glow rad="368300">
                  <a:schemeClr val="bg1">
                    <a:alpha val="0"/>
                  </a:schemeClr>
                </a:glow>
              </a:effectLst>
            </p:spPr>
          </p:pic>
        </p:grpSp>
      </p:grpSp>
      <p:grpSp>
        <p:nvGrpSpPr>
          <p:cNvPr id="34" name="Group 33"/>
          <p:cNvGrpSpPr/>
          <p:nvPr/>
        </p:nvGrpSpPr>
        <p:grpSpPr>
          <a:xfrm>
            <a:off x="-29868" y="21903998"/>
            <a:ext cx="23682758" cy="22179263"/>
            <a:chOff x="-29868" y="19944570"/>
            <a:chExt cx="23682758" cy="22179263"/>
          </a:xfrm>
        </p:grpSpPr>
        <p:grpSp>
          <p:nvGrpSpPr>
            <p:cNvPr id="14" name="Group 13"/>
            <p:cNvGrpSpPr/>
            <p:nvPr/>
          </p:nvGrpSpPr>
          <p:grpSpPr>
            <a:xfrm>
              <a:off x="-29868" y="19944570"/>
              <a:ext cx="23682758" cy="22179263"/>
              <a:chOff x="-33770" y="17694113"/>
              <a:chExt cx="23682758" cy="22179263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-33770" y="17694113"/>
                <a:ext cx="23682758" cy="3704423"/>
                <a:chOff x="-33770" y="13990688"/>
                <a:chExt cx="23682758" cy="3704423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B99D1086-A2F7-45D4-9A6B-D34D818CF7C6}"/>
                    </a:ext>
                  </a:extLst>
                </p:cNvPr>
                <p:cNvSpPr/>
                <p:nvPr/>
              </p:nvSpPr>
              <p:spPr>
                <a:xfrm>
                  <a:off x="-33770" y="13990688"/>
                  <a:ext cx="23682758" cy="3704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9ED67993-7EA7-4373-BEFD-086652539E91}"/>
                    </a:ext>
                  </a:extLst>
                </p:cNvPr>
                <p:cNvSpPr txBox="1"/>
                <p:nvPr/>
              </p:nvSpPr>
              <p:spPr>
                <a:xfrm>
                  <a:off x="5501585" y="15364002"/>
                  <a:ext cx="6042715" cy="941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551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John Doe</a:t>
                  </a: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-33770" y="21398162"/>
                <a:ext cx="23682758" cy="3704423"/>
                <a:chOff x="118630" y="26457113"/>
                <a:chExt cx="23682758" cy="3704423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99D1086-A2F7-45D4-9A6B-D34D818CF7C6}"/>
                    </a:ext>
                  </a:extLst>
                </p:cNvPr>
                <p:cNvSpPr/>
                <p:nvPr/>
              </p:nvSpPr>
              <p:spPr>
                <a:xfrm>
                  <a:off x="118630" y="26457113"/>
                  <a:ext cx="23682758" cy="3704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ED67993-7EA7-4373-BEFD-086652539E91}"/>
                    </a:ext>
                  </a:extLst>
                </p:cNvPr>
                <p:cNvSpPr txBox="1"/>
                <p:nvPr/>
              </p:nvSpPr>
              <p:spPr>
                <a:xfrm>
                  <a:off x="5653985" y="27830427"/>
                  <a:ext cx="6042715" cy="941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551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John Damico</a:t>
                  </a:r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-33770" y="25092433"/>
                <a:ext cx="23682758" cy="3704423"/>
                <a:chOff x="118630" y="26457113"/>
                <a:chExt cx="23682758" cy="3704423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99D1086-A2F7-45D4-9A6B-D34D818CF7C6}"/>
                    </a:ext>
                  </a:extLst>
                </p:cNvPr>
                <p:cNvSpPr/>
                <p:nvPr/>
              </p:nvSpPr>
              <p:spPr>
                <a:xfrm>
                  <a:off x="118630" y="26457113"/>
                  <a:ext cx="23682758" cy="3704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ED67993-7EA7-4373-BEFD-086652539E91}"/>
                    </a:ext>
                  </a:extLst>
                </p:cNvPr>
                <p:cNvSpPr txBox="1"/>
                <p:nvPr/>
              </p:nvSpPr>
              <p:spPr>
                <a:xfrm>
                  <a:off x="5653985" y="27830427"/>
                  <a:ext cx="6042715" cy="941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551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John </a:t>
                  </a:r>
                  <a:r>
                    <a:rPr lang="en-PH" sz="5517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Doswell</a:t>
                  </a:r>
                  <a:endParaRPr lang="en-PH" sz="5517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2" name="Group 131"/>
              <p:cNvGrpSpPr/>
              <p:nvPr/>
            </p:nvGrpSpPr>
            <p:grpSpPr>
              <a:xfrm>
                <a:off x="-33770" y="28797054"/>
                <a:ext cx="23682758" cy="3704423"/>
                <a:chOff x="118630" y="26457113"/>
                <a:chExt cx="23682758" cy="3704423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B99D1086-A2F7-45D4-9A6B-D34D818CF7C6}"/>
                    </a:ext>
                  </a:extLst>
                </p:cNvPr>
                <p:cNvSpPr/>
                <p:nvPr/>
              </p:nvSpPr>
              <p:spPr>
                <a:xfrm>
                  <a:off x="118630" y="26457113"/>
                  <a:ext cx="23682758" cy="3704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9ED67993-7EA7-4373-BEFD-086652539E91}"/>
                    </a:ext>
                  </a:extLst>
                </p:cNvPr>
                <p:cNvSpPr txBox="1"/>
                <p:nvPr/>
              </p:nvSpPr>
              <p:spPr>
                <a:xfrm>
                  <a:off x="5653985" y="27830427"/>
                  <a:ext cx="6042715" cy="941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551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John Dena</a:t>
                  </a:r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>
                <a:off x="-33770" y="32479045"/>
                <a:ext cx="23682758" cy="3704423"/>
                <a:chOff x="118630" y="26457113"/>
                <a:chExt cx="23682758" cy="3704423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B99D1086-A2F7-45D4-9A6B-D34D818CF7C6}"/>
                    </a:ext>
                  </a:extLst>
                </p:cNvPr>
                <p:cNvSpPr/>
                <p:nvPr/>
              </p:nvSpPr>
              <p:spPr>
                <a:xfrm>
                  <a:off x="118630" y="26457113"/>
                  <a:ext cx="23682758" cy="3704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9ED67993-7EA7-4373-BEFD-086652539E91}"/>
                    </a:ext>
                  </a:extLst>
                </p:cNvPr>
                <p:cNvSpPr txBox="1"/>
                <p:nvPr/>
              </p:nvSpPr>
              <p:spPr>
                <a:xfrm>
                  <a:off x="5653985" y="27830427"/>
                  <a:ext cx="6042715" cy="941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551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John </a:t>
                  </a:r>
                  <a:r>
                    <a:rPr lang="en-PH" sz="5517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Dhi</a:t>
                  </a:r>
                  <a:endParaRPr lang="en-PH" sz="5517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-33770" y="36168953"/>
                <a:ext cx="23682758" cy="3704423"/>
                <a:chOff x="118630" y="26457113"/>
                <a:chExt cx="23682758" cy="3704423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99D1086-A2F7-45D4-9A6B-D34D818CF7C6}"/>
                    </a:ext>
                  </a:extLst>
                </p:cNvPr>
                <p:cNvSpPr/>
                <p:nvPr/>
              </p:nvSpPr>
              <p:spPr>
                <a:xfrm>
                  <a:off x="118630" y="26457113"/>
                  <a:ext cx="23682758" cy="3704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ED67993-7EA7-4373-BEFD-086652539E91}"/>
                    </a:ext>
                  </a:extLst>
                </p:cNvPr>
                <p:cNvSpPr txBox="1"/>
                <p:nvPr/>
              </p:nvSpPr>
              <p:spPr>
                <a:xfrm>
                  <a:off x="5653985" y="27830427"/>
                  <a:ext cx="6042715" cy="941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551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John </a:t>
                  </a:r>
                  <a:r>
                    <a:rPr lang="en-PH" sz="5517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Dloyd</a:t>
                  </a:r>
                  <a:endParaRPr lang="en-PH" sz="5517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45" name="Picture 4" descr="Image result for coco martin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970" t="353" r="20500" b="15043"/>
                <a:stretch/>
              </p:blipFill>
              <p:spPr bwMode="auto">
                <a:xfrm>
                  <a:off x="1261038" y="26739730"/>
                  <a:ext cx="3218698" cy="3172391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9"/>
              <a:srcRect l="8400" t="6167" r="4709" b="25188"/>
              <a:stretch/>
            </p:blipFill>
            <p:spPr>
              <a:xfrm>
                <a:off x="1187529" y="21629487"/>
                <a:ext cx="3242379" cy="3283381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1331" y="17911963"/>
                <a:ext cx="3273311" cy="3273311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10"/>
              <a:srcRect l="21488" t="3240" r="21949" b="17891"/>
              <a:stretch/>
            </p:blipFill>
            <p:spPr>
              <a:xfrm>
                <a:off x="1143000" y="25421499"/>
                <a:ext cx="3193076" cy="3227738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11"/>
              <a:srcRect l="10699" t="16976" r="16912" b="34010"/>
              <a:stretch/>
            </p:blipFill>
            <p:spPr>
              <a:xfrm>
                <a:off x="1085502" y="29141721"/>
                <a:ext cx="3241834" cy="3251485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2"/>
              <a:srcRect l="28232" t="4023" r="34997" b="32555"/>
              <a:stretch/>
            </p:blipFill>
            <p:spPr>
              <a:xfrm>
                <a:off x="1075838" y="32886064"/>
                <a:ext cx="3327400" cy="322580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/>
              <a:srcRect l="18683" t="500" r="31792" b="13163"/>
              <a:stretch/>
            </p:blipFill>
            <p:spPr>
              <a:xfrm>
                <a:off x="1117600" y="36605028"/>
                <a:ext cx="3207656" cy="3149601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9" name="Oval 28"/>
            <p:cNvSpPr/>
            <p:nvPr/>
          </p:nvSpPr>
          <p:spPr>
            <a:xfrm>
              <a:off x="20860286" y="20955969"/>
              <a:ext cx="1704746" cy="16651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0860286" y="24671717"/>
              <a:ext cx="1704746" cy="16651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0860286" y="28453236"/>
              <a:ext cx="1704746" cy="16651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0860286" y="32184344"/>
              <a:ext cx="1704746" cy="16651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0860286" y="35755177"/>
              <a:ext cx="1704746" cy="16651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0860286" y="39597696"/>
              <a:ext cx="1704746" cy="16651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9314" y="20960824"/>
              <a:ext cx="1660171" cy="1660171"/>
            </a:xfrm>
            <a:prstGeom prst="rect">
              <a:avLst/>
            </a:prstGeom>
          </p:spPr>
        </p:pic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0898" y="4133183"/>
            <a:ext cx="5634489" cy="563448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E439A0A-7049-4EEF-8A93-01995A2A0F00}"/>
              </a:ext>
            </a:extLst>
          </p:cNvPr>
          <p:cNvSpPr txBox="1"/>
          <p:nvPr/>
        </p:nvSpPr>
        <p:spPr>
          <a:xfrm>
            <a:off x="764337" y="12110830"/>
            <a:ext cx="1477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7200" b="1" dirty="0">
                <a:solidFill>
                  <a:srgbClr val="106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MEMBERS: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E439A0A-7049-4EEF-8A93-01995A2A0F00}"/>
              </a:ext>
            </a:extLst>
          </p:cNvPr>
          <p:cNvSpPr txBox="1"/>
          <p:nvPr/>
        </p:nvSpPr>
        <p:spPr>
          <a:xfrm>
            <a:off x="790898" y="842596"/>
            <a:ext cx="5875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439A0A-7049-4EEF-8A93-01995A2A0F00}"/>
              </a:ext>
            </a:extLst>
          </p:cNvPr>
          <p:cNvSpPr txBox="1"/>
          <p:nvPr/>
        </p:nvSpPr>
        <p:spPr>
          <a:xfrm>
            <a:off x="19080795" y="871141"/>
            <a:ext cx="4686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2111866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268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11192" y="11052581"/>
            <a:ext cx="23653227" cy="35345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0"/>
            <a:ext cx="23648988" cy="3296527"/>
          </a:xfrm>
          <a:prstGeom prst="rect">
            <a:avLst/>
          </a:prstGeom>
          <a:solidFill>
            <a:srgbClr val="106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6" y="4128085"/>
            <a:ext cx="5642554" cy="564255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353706" y="7580671"/>
            <a:ext cx="15211326" cy="7206"/>
          </a:xfrm>
          <a:prstGeom prst="line">
            <a:avLst/>
          </a:prstGeom>
          <a:ln w="76200">
            <a:solidFill>
              <a:srgbClr val="AFD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9ED67993-7EA7-4373-BEFD-086652539E91}"/>
              </a:ext>
            </a:extLst>
          </p:cNvPr>
          <p:cNvSpPr txBox="1"/>
          <p:nvPr/>
        </p:nvSpPr>
        <p:spPr>
          <a:xfrm>
            <a:off x="7722054" y="6018217"/>
            <a:ext cx="16348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-107085" y="14054783"/>
            <a:ext cx="23756073" cy="2638872"/>
            <a:chOff x="-65314" y="12390783"/>
            <a:chExt cx="23756073" cy="2638872"/>
          </a:xfrm>
        </p:grpSpPr>
        <p:grpSp>
          <p:nvGrpSpPr>
            <p:cNvPr id="20" name="Group 19"/>
            <p:cNvGrpSpPr/>
            <p:nvPr/>
          </p:nvGrpSpPr>
          <p:grpSpPr>
            <a:xfrm>
              <a:off x="-65314" y="12390783"/>
              <a:ext cx="23756073" cy="2638872"/>
              <a:chOff x="0" y="15647978"/>
              <a:chExt cx="23756073" cy="263887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99711" y="15647978"/>
                <a:ext cx="22611248" cy="1956638"/>
                <a:chOff x="237761" y="18495460"/>
                <a:chExt cx="22611248" cy="1956638"/>
              </a:xfrm>
              <a:solidFill>
                <a:srgbClr val="F2F2F2"/>
              </a:solidFill>
            </p:grpSpPr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E7E271CE-BD0C-4B6F-A3BC-D8DECB09C0C0}"/>
                    </a:ext>
                  </a:extLst>
                </p:cNvPr>
                <p:cNvGrpSpPr/>
                <p:nvPr/>
              </p:nvGrpSpPr>
              <p:grpSpPr>
                <a:xfrm>
                  <a:off x="237761" y="18495460"/>
                  <a:ext cx="22611248" cy="1956638"/>
                  <a:chOff x="626573" y="3230880"/>
                  <a:chExt cx="6332924" cy="640080"/>
                </a:xfrm>
                <a:grpFill/>
              </p:grpSpPr>
              <p:sp>
                <p:nvSpPr>
                  <p:cNvPr id="284" name="Oval 283">
                    <a:extLst>
                      <a:ext uri="{FF2B5EF4-FFF2-40B4-BE49-F238E27FC236}">
                        <a16:creationId xmlns:a16="http://schemas.microsoft.com/office/drawing/2014/main" id="{7A333B68-1F46-4F9C-88B2-B844DD36971A}"/>
                      </a:ext>
                    </a:extLst>
                  </p:cNvPr>
                  <p:cNvSpPr/>
                  <p:nvPr/>
                </p:nvSpPr>
                <p:spPr>
                  <a:xfrm>
                    <a:off x="6319417" y="3230880"/>
                    <a:ext cx="640080" cy="6400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/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E28249C9-DCF6-4503-836D-E09CF1EAE022}"/>
                      </a:ext>
                    </a:extLst>
                  </p:cNvPr>
                  <p:cNvSpPr/>
                  <p:nvPr/>
                </p:nvSpPr>
                <p:spPr>
                  <a:xfrm>
                    <a:off x="893601" y="3230880"/>
                    <a:ext cx="5746312" cy="64008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/>
                  </a:p>
                </p:txBody>
              </p:sp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BCAC806F-991C-4080-824D-EA2411907F82}"/>
                      </a:ext>
                    </a:extLst>
                  </p:cNvPr>
                  <p:cNvSpPr/>
                  <p:nvPr/>
                </p:nvSpPr>
                <p:spPr>
                  <a:xfrm>
                    <a:off x="626573" y="3230880"/>
                    <a:ext cx="640080" cy="6400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/>
                  </a:p>
                </p:txBody>
              </p:sp>
            </p:grp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7308" y="19012258"/>
                  <a:ext cx="923042" cy="923042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289" name="Straight Connector 288"/>
              <p:cNvCxnSpPr/>
              <p:nvPr/>
            </p:nvCxnSpPr>
            <p:spPr>
              <a:xfrm flipV="1">
                <a:off x="0" y="18141580"/>
                <a:ext cx="23756073" cy="14527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3473590" y="12793781"/>
              <a:ext cx="10124423" cy="115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people</a:t>
              </a:r>
              <a:endParaRPr lang="en-PH" sz="6897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E439A0A-7049-4EEF-8A93-01995A2A0F00}"/>
              </a:ext>
            </a:extLst>
          </p:cNvPr>
          <p:cNvSpPr txBox="1"/>
          <p:nvPr/>
        </p:nvSpPr>
        <p:spPr>
          <a:xfrm>
            <a:off x="764337" y="12110830"/>
            <a:ext cx="1477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7200" b="1" dirty="0">
                <a:solidFill>
                  <a:srgbClr val="106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MEMBERS: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439A0A-7049-4EEF-8A93-01995A2A0F00}"/>
              </a:ext>
            </a:extLst>
          </p:cNvPr>
          <p:cNvSpPr txBox="1"/>
          <p:nvPr/>
        </p:nvSpPr>
        <p:spPr>
          <a:xfrm>
            <a:off x="790898" y="842596"/>
            <a:ext cx="5875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E439A0A-7049-4EEF-8A93-01995A2A0F00}"/>
              </a:ext>
            </a:extLst>
          </p:cNvPr>
          <p:cNvSpPr txBox="1"/>
          <p:nvPr/>
        </p:nvSpPr>
        <p:spPr>
          <a:xfrm>
            <a:off x="19080795" y="871141"/>
            <a:ext cx="4686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sp>
        <p:nvSpPr>
          <p:cNvPr id="2" name="Oval 1"/>
          <p:cNvSpPr/>
          <p:nvPr/>
        </p:nvSpPr>
        <p:spPr>
          <a:xfrm>
            <a:off x="758246" y="4040151"/>
            <a:ext cx="5642554" cy="5730488"/>
          </a:xfrm>
          <a:prstGeom prst="ellipse">
            <a:avLst/>
          </a:prstGeom>
          <a:solidFill>
            <a:srgbClr val="F2F2F2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amera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74" y="5673296"/>
            <a:ext cx="2899497" cy="232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15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46DDFA2-125F-4075-8CF7-07073512ACC1}"/>
              </a:ext>
            </a:extLst>
          </p:cNvPr>
          <p:cNvSpPr/>
          <p:nvPr/>
        </p:nvSpPr>
        <p:spPr>
          <a:xfrm>
            <a:off x="0" y="4468519"/>
            <a:ext cx="23648988" cy="42052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17A3-F107-44C1-8330-0445B4B3043D}"/>
              </a:ext>
            </a:extLst>
          </p:cNvPr>
          <p:cNvGrpSpPr/>
          <p:nvPr/>
        </p:nvGrpSpPr>
        <p:grpSpPr>
          <a:xfrm rot="2700000">
            <a:off x="8126265" y="18303786"/>
            <a:ext cx="6852448" cy="6750420"/>
            <a:chOff x="2048256" y="4626864"/>
            <a:chExt cx="2304288" cy="23042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D167C90-45B2-44A5-BCF8-443CB89AF1F7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325425-CA0F-4382-A5B4-E34442106293}"/>
                </a:ext>
              </a:extLst>
            </p:cNvPr>
            <p:cNvCxnSpPr>
              <a:stCxn id="5" idx="0"/>
              <a:endCxn id="5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5263E4-75DD-4EEB-8D2A-EB49221F79DF}"/>
                </a:ext>
              </a:extLst>
            </p:cNvPr>
            <p:cNvCxnSpPr>
              <a:cxnSpLocks/>
              <a:stCxn id="5" idx="2"/>
              <a:endCxn id="5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457450-BF30-4433-B41E-1DDF3253AB8E}"/>
              </a:ext>
            </a:extLst>
          </p:cNvPr>
          <p:cNvGrpSpPr/>
          <p:nvPr/>
        </p:nvGrpSpPr>
        <p:grpSpPr>
          <a:xfrm>
            <a:off x="4171159" y="28751619"/>
            <a:ext cx="14762675" cy="1956638"/>
            <a:chOff x="1209600" y="6094616"/>
            <a:chExt cx="4281047" cy="567408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E271CE-BD0C-4B6F-A3BC-D8DECB09C0C0}"/>
                </a:ext>
              </a:extLst>
            </p:cNvPr>
            <p:cNvGrpSpPr/>
            <p:nvPr/>
          </p:nvGrpSpPr>
          <p:grpSpPr>
            <a:xfrm>
              <a:off x="1209600" y="6094616"/>
              <a:ext cx="4281047" cy="567408"/>
              <a:chOff x="626573" y="3230880"/>
              <a:chExt cx="4829347" cy="640080"/>
            </a:xfrm>
            <a:grpFill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33B68-1F46-4F9C-88B2-B844DD36971A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28249C9-DCF6-4503-836D-E09CF1EAE022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CAC806F-991C-4080-824D-EA2411907F82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C14A-3E45-49F5-B494-CE969D46D4DA}"/>
                </a:ext>
              </a:extLst>
            </p:cNvPr>
            <p:cNvSpPr txBox="1"/>
            <p:nvPr/>
          </p:nvSpPr>
          <p:spPr>
            <a:xfrm>
              <a:off x="2135850" y="6224431"/>
              <a:ext cx="2453315" cy="2422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EE3DF-DBED-40AD-825B-A79C97594C89}"/>
              </a:ext>
            </a:extLst>
          </p:cNvPr>
          <p:cNvGrpSpPr/>
          <p:nvPr/>
        </p:nvGrpSpPr>
        <p:grpSpPr>
          <a:xfrm>
            <a:off x="4171159" y="32701791"/>
            <a:ext cx="14762675" cy="1956638"/>
            <a:chOff x="1188302" y="6940672"/>
            <a:chExt cx="4281047" cy="567408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1D15D91-BFC4-4ABA-91C1-B8D8E1626BF2}"/>
                </a:ext>
              </a:extLst>
            </p:cNvPr>
            <p:cNvGrpSpPr/>
            <p:nvPr/>
          </p:nvGrpSpPr>
          <p:grpSpPr>
            <a:xfrm>
              <a:off x="1188302" y="6940672"/>
              <a:ext cx="4281047" cy="567408"/>
              <a:chOff x="626573" y="3230880"/>
              <a:chExt cx="4829347" cy="640080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BE5F0F1-61CD-41BE-BF66-5EDE160C8FC2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396930-52D5-4C2B-8607-64EDA29F775B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0D5CB2A-2DE4-4454-A752-27FF6FADA20C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B6221F-65B5-4C52-B476-73861851A39A}"/>
                </a:ext>
              </a:extLst>
            </p:cNvPr>
            <p:cNvSpPr txBox="1"/>
            <p:nvPr/>
          </p:nvSpPr>
          <p:spPr>
            <a:xfrm>
              <a:off x="2080870" y="7071007"/>
              <a:ext cx="2453315" cy="2422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824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9F029E2C-D3EC-4597-B3C4-B9104531EF6D}"/>
              </a:ext>
            </a:extLst>
          </p:cNvPr>
          <p:cNvSpPr/>
          <p:nvPr/>
        </p:nvSpPr>
        <p:spPr>
          <a:xfrm>
            <a:off x="-197478" y="3203751"/>
            <a:ext cx="23648988" cy="3296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B7777-A8DA-4BFD-881C-9059B028A2A4}"/>
              </a:ext>
            </a:extLst>
          </p:cNvPr>
          <p:cNvSpPr/>
          <p:nvPr/>
        </p:nvSpPr>
        <p:spPr>
          <a:xfrm>
            <a:off x="-197478" y="0"/>
            <a:ext cx="23648988" cy="329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A46B429-A8BC-4E0C-90B9-94AB70CD149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07" y="372758"/>
            <a:ext cx="11228714" cy="2591495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E7A13503-2703-40B6-A5BB-DD5BEDD80A24}"/>
              </a:ext>
            </a:extLst>
          </p:cNvPr>
          <p:cNvSpPr/>
          <p:nvPr/>
        </p:nvSpPr>
        <p:spPr>
          <a:xfrm rot="591500">
            <a:off x="19277368" y="4367782"/>
            <a:ext cx="1051649" cy="6601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7D0CD89-BBDF-4362-9CFD-E02E59FA96D3}"/>
              </a:ext>
            </a:extLst>
          </p:cNvPr>
          <p:cNvSpPr/>
          <p:nvPr/>
        </p:nvSpPr>
        <p:spPr>
          <a:xfrm rot="591500">
            <a:off x="21377958" y="4750734"/>
            <a:ext cx="1051649" cy="6601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A5F4BC8F-EE53-445D-BF50-1B1F924F1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540" y="4244412"/>
            <a:ext cx="2524392" cy="1621473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1C06FAD-5551-452E-9AAC-5FB3D2CC8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2167" y="4089589"/>
            <a:ext cx="2010954" cy="1741739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6515074-B584-4C8A-9AA5-A27F0FC925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7FBF6"/>
              </a:clrFrom>
              <a:clrTo>
                <a:srgbClr val="F7FBF6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8468" r="5483" b="6821"/>
          <a:stretch/>
        </p:blipFill>
        <p:spPr>
          <a:xfrm>
            <a:off x="10838336" y="4089589"/>
            <a:ext cx="1845421" cy="1806773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066E5F37-A753-46E0-B56D-04062CB48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76" y="4155412"/>
            <a:ext cx="1826471" cy="182647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6D1A1995-BA01-4CDF-B2AD-07F3A85E9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52" y="4051374"/>
            <a:ext cx="1902490" cy="1902490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6FC5A8AA-A432-4D94-9D9C-88E647699A2A}"/>
              </a:ext>
            </a:extLst>
          </p:cNvPr>
          <p:cNvSpPr/>
          <p:nvPr/>
        </p:nvSpPr>
        <p:spPr>
          <a:xfrm>
            <a:off x="9279634" y="6370442"/>
            <a:ext cx="4683319" cy="191214"/>
          </a:xfrm>
          <a:prstGeom prst="rect">
            <a:avLst/>
          </a:prstGeom>
          <a:solidFill>
            <a:srgbClr val="ACD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599BF32A-FD80-4B45-8B7A-51072374F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866" y="728711"/>
            <a:ext cx="1708475" cy="170847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FA1F1D9C-832F-47D0-BE57-C75039D05603}"/>
              </a:ext>
            </a:extLst>
          </p:cNvPr>
          <p:cNvSpPr/>
          <p:nvPr/>
        </p:nvSpPr>
        <p:spPr>
          <a:xfrm>
            <a:off x="-101549" y="6431902"/>
            <a:ext cx="23648988" cy="22206878"/>
          </a:xfrm>
          <a:prstGeom prst="rect">
            <a:avLst/>
          </a:prstGeom>
          <a:solidFill>
            <a:srgbClr val="109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6255BCD-6095-4C2A-A681-EF6B56D52AFA}"/>
              </a:ext>
            </a:extLst>
          </p:cNvPr>
          <p:cNvSpPr/>
          <p:nvPr/>
        </p:nvSpPr>
        <p:spPr>
          <a:xfrm>
            <a:off x="101651" y="28577320"/>
            <a:ext cx="23648988" cy="22629080"/>
          </a:xfrm>
          <a:prstGeom prst="rect">
            <a:avLst/>
          </a:prstGeom>
          <a:solidFill>
            <a:srgbClr val="106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47093A8F-4F63-4C21-9906-F898D02F65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37" y="9148574"/>
            <a:ext cx="8112218" cy="871066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6F2987D9-9AEC-4589-85B3-1AC93DCFFC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04" y="30185911"/>
            <a:ext cx="10267509" cy="10511966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292D1304-B85D-410D-9A9B-081943F9B5F5}"/>
              </a:ext>
            </a:extLst>
          </p:cNvPr>
          <p:cNvSpPr txBox="1"/>
          <p:nvPr/>
        </p:nvSpPr>
        <p:spPr>
          <a:xfrm>
            <a:off x="7427716" y="19059559"/>
            <a:ext cx="1026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LIFE PLAN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C565CB4-2897-4479-B1F8-92B395AD99A0}"/>
              </a:ext>
            </a:extLst>
          </p:cNvPr>
          <p:cNvSpPr txBox="1"/>
          <p:nvPr/>
        </p:nvSpPr>
        <p:spPr>
          <a:xfrm>
            <a:off x="8316957" y="42016646"/>
            <a:ext cx="139895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CHAPEL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03B0120-B870-4D96-B51E-B0746CC0D962}"/>
              </a:ext>
            </a:extLst>
          </p:cNvPr>
          <p:cNvSpPr txBox="1"/>
          <p:nvPr/>
        </p:nvSpPr>
        <p:spPr>
          <a:xfrm>
            <a:off x="2049497" y="22914919"/>
            <a:ext cx="19477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b="1" i="1" dirty="0">
                <a:solidFill>
                  <a:schemeClr val="bg1"/>
                </a:solidFill>
              </a:rPr>
              <a:t>A Pre-Need DeathCare that offers affordable traditional memorial life plans to all segments of society.</a:t>
            </a:r>
            <a:endParaRPr lang="en-PH" sz="7200" spc="600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7F16FF6-0994-4709-936B-C7321F458859}"/>
              </a:ext>
            </a:extLst>
          </p:cNvPr>
          <p:cNvSpPr txBox="1"/>
          <p:nvPr/>
        </p:nvSpPr>
        <p:spPr>
          <a:xfrm>
            <a:off x="2049497" y="45582184"/>
            <a:ext cx="19477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b="1" i="1" dirty="0">
                <a:solidFill>
                  <a:schemeClr val="bg1"/>
                </a:solidFill>
              </a:rPr>
              <a:t>Chapels that has been providing professional and traditional memorial services to the Filipino public for over 30 years.</a:t>
            </a:r>
            <a:endParaRPr lang="en-PH" sz="7200" spc="600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47C6140-2991-487C-B64F-3046E70B1FCC}"/>
              </a:ext>
            </a:extLst>
          </p:cNvPr>
          <p:cNvSpPr/>
          <p:nvPr/>
        </p:nvSpPr>
        <p:spPr>
          <a:xfrm>
            <a:off x="9381286" y="6189314"/>
            <a:ext cx="4683319" cy="191214"/>
          </a:xfrm>
          <a:prstGeom prst="rect">
            <a:avLst/>
          </a:prstGeom>
          <a:solidFill>
            <a:srgbClr val="ACD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1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E3DAA4D-505D-4164-A385-43DB850792DC}"/>
              </a:ext>
            </a:extLst>
          </p:cNvPr>
          <p:cNvSpPr/>
          <p:nvPr/>
        </p:nvSpPr>
        <p:spPr>
          <a:xfrm>
            <a:off x="5722" y="3203751"/>
            <a:ext cx="23648988" cy="3296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DDBD577-38CB-42CF-A4C1-0617444F01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07" y="372758"/>
            <a:ext cx="11228714" cy="2591495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3FA4A0-6AFF-4CC5-834C-2F71C2F084DF}"/>
              </a:ext>
            </a:extLst>
          </p:cNvPr>
          <p:cNvSpPr/>
          <p:nvPr/>
        </p:nvSpPr>
        <p:spPr>
          <a:xfrm rot="591500">
            <a:off x="19480568" y="4367782"/>
            <a:ext cx="1051649" cy="6601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27FEB3F-C0E9-4DB9-911A-F9A98AF625E2}"/>
              </a:ext>
            </a:extLst>
          </p:cNvPr>
          <p:cNvSpPr/>
          <p:nvPr/>
        </p:nvSpPr>
        <p:spPr>
          <a:xfrm rot="591500">
            <a:off x="21581158" y="4750734"/>
            <a:ext cx="1051649" cy="6601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49DFD55-84B6-4741-9719-7D630D9AD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0740" y="4244412"/>
            <a:ext cx="2524392" cy="162147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C6EC76C-ADE8-42C7-8A78-E604EC734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5367" y="4089589"/>
            <a:ext cx="2010954" cy="174173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97560F3-D95A-4460-998C-96D8548399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7FBF6"/>
              </a:clrFrom>
              <a:clrTo>
                <a:srgbClr val="F7FBF6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8468" r="5483" b="6821"/>
          <a:stretch/>
        </p:blipFill>
        <p:spPr>
          <a:xfrm>
            <a:off x="11041536" y="4089589"/>
            <a:ext cx="1845421" cy="180677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2824439-5CAE-467E-8199-0A2128BE8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76" y="4155412"/>
            <a:ext cx="1826471" cy="18264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A099470-4209-4ED9-B5B3-F90BE61B32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52" y="4051374"/>
            <a:ext cx="1902490" cy="190249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87DE651-7936-46EC-96E2-7765D18454DC}"/>
              </a:ext>
            </a:extLst>
          </p:cNvPr>
          <p:cNvSpPr/>
          <p:nvPr/>
        </p:nvSpPr>
        <p:spPr>
          <a:xfrm>
            <a:off x="9482834" y="6370442"/>
            <a:ext cx="4683319" cy="191214"/>
          </a:xfrm>
          <a:prstGeom prst="rect">
            <a:avLst/>
          </a:prstGeom>
          <a:solidFill>
            <a:srgbClr val="ACD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D648FC70-722E-4477-8C2F-E470C33F78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6066" y="728711"/>
            <a:ext cx="1708475" cy="170847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E1E72C6F-1518-4380-A3C7-2675B067318A}"/>
              </a:ext>
            </a:extLst>
          </p:cNvPr>
          <p:cNvSpPr/>
          <p:nvPr/>
        </p:nvSpPr>
        <p:spPr>
          <a:xfrm>
            <a:off x="101651" y="6431902"/>
            <a:ext cx="23648988" cy="44774498"/>
          </a:xfrm>
          <a:prstGeom prst="rect">
            <a:avLst/>
          </a:prstGeom>
          <a:solidFill>
            <a:srgbClr val="109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FE9D6B73-F4CD-4BF9-9C1B-F395BF7D2E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36" y="9666969"/>
            <a:ext cx="5283620" cy="567339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0C6A02A-920B-45F4-BFCE-BB0464274C5A}"/>
              </a:ext>
            </a:extLst>
          </p:cNvPr>
          <p:cNvSpPr txBox="1"/>
          <p:nvPr/>
        </p:nvSpPr>
        <p:spPr>
          <a:xfrm>
            <a:off x="7753202" y="15535751"/>
            <a:ext cx="1026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LIFE PLAN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784CAA-2445-438F-8B95-47BC5B96B055}"/>
              </a:ext>
            </a:extLst>
          </p:cNvPr>
          <p:cNvSpPr/>
          <p:nvPr/>
        </p:nvSpPr>
        <p:spPr>
          <a:xfrm>
            <a:off x="9584486" y="6189314"/>
            <a:ext cx="4683319" cy="191214"/>
          </a:xfrm>
          <a:prstGeom prst="rect">
            <a:avLst/>
          </a:prstGeom>
          <a:solidFill>
            <a:srgbClr val="ACD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A99C94-E68B-4D98-B79E-8A0F65747A02}"/>
              </a:ext>
            </a:extLst>
          </p:cNvPr>
          <p:cNvSpPr/>
          <p:nvPr/>
        </p:nvSpPr>
        <p:spPr>
          <a:xfrm>
            <a:off x="6288076" y="46173849"/>
            <a:ext cx="12385197" cy="3657600"/>
          </a:xfrm>
          <a:prstGeom prst="rect">
            <a:avLst/>
          </a:prstGeom>
          <a:solidFill>
            <a:srgbClr val="106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012CCD-C318-4832-BFAA-1E2737BD4799}"/>
              </a:ext>
            </a:extLst>
          </p:cNvPr>
          <p:cNvSpPr/>
          <p:nvPr/>
        </p:nvSpPr>
        <p:spPr>
          <a:xfrm>
            <a:off x="4641488" y="46173849"/>
            <a:ext cx="3657600" cy="3657600"/>
          </a:xfrm>
          <a:prstGeom prst="ellipse">
            <a:avLst/>
          </a:prstGeom>
          <a:solidFill>
            <a:srgbClr val="106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772047F-3583-4114-955F-7D4947DA6C19}"/>
              </a:ext>
            </a:extLst>
          </p:cNvPr>
          <p:cNvSpPr/>
          <p:nvPr/>
        </p:nvSpPr>
        <p:spPr>
          <a:xfrm>
            <a:off x="16844473" y="46173849"/>
            <a:ext cx="3657600" cy="3657600"/>
          </a:xfrm>
          <a:prstGeom prst="ellipse">
            <a:avLst/>
          </a:prstGeom>
          <a:solidFill>
            <a:srgbClr val="106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5DACDA1-CA63-4466-8894-DFCDA565022B}"/>
              </a:ext>
            </a:extLst>
          </p:cNvPr>
          <p:cNvSpPr txBox="1"/>
          <p:nvPr/>
        </p:nvSpPr>
        <p:spPr>
          <a:xfrm>
            <a:off x="10341612" y="46879264"/>
            <a:ext cx="1026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CHAPEL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7C87EF6-7A3C-4C13-A7E7-1D10EFDFC8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65" y="46555027"/>
            <a:ext cx="2577521" cy="26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87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46DDFA2-125F-4075-8CF7-07073512ACC1}"/>
              </a:ext>
            </a:extLst>
          </p:cNvPr>
          <p:cNvSpPr/>
          <p:nvPr/>
        </p:nvSpPr>
        <p:spPr>
          <a:xfrm>
            <a:off x="0" y="18763980"/>
            <a:ext cx="23648988" cy="278605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56" name="Content Placeholder 5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15" y="16717350"/>
            <a:ext cx="1048038" cy="10480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568946" y="8512872"/>
            <a:ext cx="2043375" cy="2012950"/>
            <a:chOff x="2048256" y="4626864"/>
            <a:chExt cx="2304288" cy="230428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11" idx="0"/>
              <a:endCxn id="11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11" idx="2"/>
              <a:endCxn id="11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102286" y="8520176"/>
            <a:ext cx="2043375" cy="2012950"/>
            <a:chOff x="2048256" y="4626864"/>
            <a:chExt cx="2304288" cy="230428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15" idx="0"/>
              <a:endCxn id="15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0635622" y="8570957"/>
            <a:ext cx="2043375" cy="2012950"/>
            <a:chOff x="2048256" y="4626864"/>
            <a:chExt cx="2304288" cy="230428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19" idx="2"/>
              <a:endCxn id="1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23" idx="0"/>
              <a:endCxn id="23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23" idx="2"/>
              <a:endCxn id="23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27" idx="0"/>
              <a:endCxn id="27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27" idx="2"/>
              <a:endCxn id="27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8478400" y="5434142"/>
            <a:ext cx="8365017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27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 Feed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15431" y="11231381"/>
            <a:ext cx="23648988" cy="4115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795519" y="12098976"/>
            <a:ext cx="2620000" cy="2580988"/>
            <a:chOff x="2048256" y="4626864"/>
            <a:chExt cx="2304288" cy="230428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34" idx="0"/>
              <a:endCxn id="3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34" idx="2"/>
              <a:endCxn id="3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E271CE-BD0C-4B6F-A3BC-D8DECB09C0C0}"/>
              </a:ext>
            </a:extLst>
          </p:cNvPr>
          <p:cNvGrpSpPr/>
          <p:nvPr/>
        </p:nvGrpSpPr>
        <p:grpSpPr>
          <a:xfrm>
            <a:off x="3944348" y="12357115"/>
            <a:ext cx="18735698" cy="1956638"/>
            <a:chOff x="626573" y="3230880"/>
            <a:chExt cx="4829347" cy="640080"/>
          </a:xfrm>
          <a:solidFill>
            <a:schemeClr val="bg1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A333B68-1F46-4F9C-88B2-B844DD36971A}"/>
                </a:ext>
              </a:extLst>
            </p:cNvPr>
            <p:cNvSpPr/>
            <p:nvPr/>
          </p:nvSpPr>
          <p:spPr>
            <a:xfrm>
              <a:off x="4815840" y="3230880"/>
              <a:ext cx="640080" cy="64008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28249C9-DCF6-4503-836D-E09CF1EAE022}"/>
                </a:ext>
              </a:extLst>
            </p:cNvPr>
            <p:cNvSpPr/>
            <p:nvPr/>
          </p:nvSpPr>
          <p:spPr>
            <a:xfrm>
              <a:off x="893601" y="3230880"/>
              <a:ext cx="4247241" cy="6400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CAC806F-991C-4080-824D-EA2411907F82}"/>
                </a:ext>
              </a:extLst>
            </p:cNvPr>
            <p:cNvSpPr/>
            <p:nvPr/>
          </p:nvSpPr>
          <p:spPr>
            <a:xfrm>
              <a:off x="626573" y="3230880"/>
              <a:ext cx="640080" cy="64008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4935695" y="12674028"/>
            <a:ext cx="1628152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on your mind?</a:t>
            </a:r>
            <a:endParaRPr lang="en-PH" sz="6897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14814" y="15409921"/>
            <a:ext cx="23648988" cy="3296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2419011" y="16551504"/>
            <a:ext cx="3482470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</a:t>
            </a:r>
            <a:endParaRPr lang="en-PH" sz="6897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7466918" y="16252188"/>
            <a:ext cx="0" cy="18892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120809" y="16252188"/>
            <a:ext cx="0" cy="18892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10390366" y="16583663"/>
            <a:ext cx="4165005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en-PH" sz="6897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18515042" y="16596726"/>
            <a:ext cx="4165005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endParaRPr lang="en-PH" sz="6897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17694302" y="15974192"/>
            <a:ext cx="2018861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56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30304" y="43528636"/>
            <a:ext cx="23648988" cy="4017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083828" y="44904588"/>
            <a:ext cx="2043375" cy="2012950"/>
            <a:chOff x="2048256" y="4626864"/>
            <a:chExt cx="2304288" cy="2304288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93" idx="0"/>
              <a:endCxn id="93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93" idx="2"/>
              <a:endCxn id="93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3448721" y="44722976"/>
            <a:ext cx="9087460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Judy Anne Santos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3539641" y="45890360"/>
            <a:ext cx="3927277" cy="9413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5517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en-PH" sz="5517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endParaRPr lang="en-PH" sz="5517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21217214" y="43899220"/>
            <a:ext cx="2018861" cy="179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87" y="16550611"/>
            <a:ext cx="1202829" cy="120282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" y="19490124"/>
            <a:ext cx="23679295" cy="23245451"/>
            <a:chOff x="-1" y="4323261"/>
            <a:chExt cx="6866789" cy="674097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CD9E2-F7EE-4ABF-802B-DCB2FC31BA5E}"/>
                </a:ext>
              </a:extLst>
            </p:cNvPr>
            <p:cNvSpPr/>
            <p:nvPr/>
          </p:nvSpPr>
          <p:spPr>
            <a:xfrm>
              <a:off x="-1" y="4332162"/>
              <a:ext cx="6858000" cy="6732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3AA145-685C-4E82-92DB-8D27F3E36ABA}"/>
                </a:ext>
              </a:extLst>
            </p:cNvPr>
            <p:cNvGrpSpPr/>
            <p:nvPr/>
          </p:nvGrpSpPr>
          <p:grpSpPr>
            <a:xfrm rot="2700000">
              <a:off x="314300" y="4614809"/>
              <a:ext cx="592561" cy="583738"/>
              <a:chOff x="2048256" y="4626864"/>
              <a:chExt cx="2304288" cy="2304288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E40D9CC-1E59-496A-AAF8-DB1178B40C02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A3BCDD3-ECD9-42EB-9C09-4024603BD605}"/>
                  </a:ext>
                </a:extLst>
              </p:cNvPr>
              <p:cNvCxnSpPr>
                <a:stCxn id="70" idx="0"/>
                <a:endCxn id="70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D212061-BD85-4473-AFAA-54A5A2C5987B}"/>
                  </a:ext>
                </a:extLst>
              </p:cNvPr>
              <p:cNvCxnSpPr>
                <a:cxnSpLocks/>
                <a:stCxn id="70" idx="2"/>
                <a:endCxn id="70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1000099" y="4562143"/>
              <a:ext cx="2081390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Juan </a:t>
              </a:r>
              <a:r>
                <a:rPr lang="en-PH" sz="6897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Dela</a:t>
              </a:r>
              <a:r>
                <a:rPr lang="en-PH" sz="68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Cruz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1026465" y="4900674"/>
              <a:ext cx="1138876" cy="2729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PH" sz="5517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PH" sz="5517" dirty="0" err="1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hrs</a:t>
              </a:r>
              <a:endParaRPr lang="en-PH" sz="5517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194696" y="5417546"/>
              <a:ext cx="3502926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Working on something big </a:t>
              </a:r>
              <a:r>
                <a:rPr lang="en-PH" sz="689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</a:t>
              </a:r>
              <a:endParaRPr lang="en-PH" sz="689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615C345-CA9E-4621-85C3-FFD29911384C}"/>
                </a:ext>
              </a:extLst>
            </p:cNvPr>
            <p:cNvGrpSpPr/>
            <p:nvPr/>
          </p:nvGrpSpPr>
          <p:grpSpPr>
            <a:xfrm>
              <a:off x="0" y="5908660"/>
              <a:ext cx="6866788" cy="3857770"/>
              <a:chOff x="-8530" y="1903068"/>
              <a:chExt cx="6866788" cy="385777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D37EBA5-5B11-4298-9463-1195F89ECCA3}"/>
                  </a:ext>
                </a:extLst>
              </p:cNvPr>
              <p:cNvSpPr/>
              <p:nvPr/>
            </p:nvSpPr>
            <p:spPr>
              <a:xfrm>
                <a:off x="0" y="1903068"/>
                <a:ext cx="6858258" cy="38577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55A3FAE-9542-440A-8ADA-C9D19387B8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530" y="1991155"/>
                <a:ext cx="6858258" cy="3769683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15037F5-6819-4160-8C38-9A327FBAA5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8530" y="1930343"/>
                <a:ext cx="6858258" cy="383049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6152807" y="4323261"/>
              <a:ext cx="585452" cy="519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3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3AA145-685C-4E82-92DB-8D27F3E36ABA}"/>
                </a:ext>
              </a:extLst>
            </p:cNvPr>
            <p:cNvGrpSpPr/>
            <p:nvPr/>
          </p:nvGrpSpPr>
          <p:grpSpPr>
            <a:xfrm rot="2700000">
              <a:off x="314548" y="10237765"/>
              <a:ext cx="592561" cy="583738"/>
              <a:chOff x="2048256" y="4626864"/>
              <a:chExt cx="2304288" cy="2304288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E40D9CC-1E59-496A-AAF8-DB1178B40C02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A3BCDD3-ECD9-42EB-9C09-4024603BD605}"/>
                  </a:ext>
                </a:extLst>
              </p:cNvPr>
              <p:cNvCxnSpPr>
                <a:stCxn id="82" idx="0"/>
                <a:endCxn id="82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D212061-BD85-4473-AFAA-54A5A2C5987B}"/>
                  </a:ext>
                </a:extLst>
              </p:cNvPr>
              <p:cNvCxnSpPr>
                <a:cxnSpLocks/>
                <a:stCxn id="82" idx="2"/>
                <a:endCxn id="82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905464" y="10363558"/>
              <a:ext cx="1412277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 Likes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A3AA145-685C-4E82-92DB-8D27F3E36ABA}"/>
                </a:ext>
              </a:extLst>
            </p:cNvPr>
            <p:cNvGrpSpPr/>
            <p:nvPr/>
          </p:nvGrpSpPr>
          <p:grpSpPr>
            <a:xfrm rot="2700000">
              <a:off x="2284946" y="10220176"/>
              <a:ext cx="592561" cy="583738"/>
              <a:chOff x="2048256" y="4626864"/>
              <a:chExt cx="2304288" cy="2304288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E40D9CC-1E59-496A-AAF8-DB1178B40C02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A3BCDD3-ECD9-42EB-9C09-4024603BD605}"/>
                  </a:ext>
                </a:extLst>
              </p:cNvPr>
              <p:cNvCxnSpPr>
                <a:stCxn id="87" idx="0"/>
                <a:endCxn id="87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D212061-BD85-4473-AFAA-54A5A2C5987B}"/>
                  </a:ext>
                </a:extLst>
              </p:cNvPr>
              <p:cNvCxnSpPr>
                <a:cxnSpLocks/>
                <a:stCxn id="87" idx="2"/>
                <a:endCxn id="87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2875862" y="10345969"/>
              <a:ext cx="1799032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Comment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-1" y="9981860"/>
              <a:ext cx="6866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1266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CF62917-8C5C-403D-B927-E4F6DA899E50}"/>
              </a:ext>
            </a:extLst>
          </p:cNvPr>
          <p:cNvSpPr/>
          <p:nvPr/>
        </p:nvSpPr>
        <p:spPr>
          <a:xfrm>
            <a:off x="-7" y="25400145"/>
            <a:ext cx="23676085" cy="212243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9890259" y="8520172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0802807" y="8520176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8277799" y="5577686"/>
            <a:ext cx="7093376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pic>
        <p:nvPicPr>
          <p:cNvPr id="2050" name="Picture 2" descr="Image result for cover photo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61" r="21998" b="1768"/>
          <a:stretch/>
        </p:blipFill>
        <p:spPr bwMode="auto">
          <a:xfrm>
            <a:off x="0" y="11217926"/>
            <a:ext cx="23648988" cy="1413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29217A3-F107-44C1-8330-0445B4B3043D}"/>
              </a:ext>
            </a:extLst>
          </p:cNvPr>
          <p:cNvGrpSpPr/>
          <p:nvPr/>
        </p:nvGrpSpPr>
        <p:grpSpPr>
          <a:xfrm rot="2700000">
            <a:off x="7740913" y="20154481"/>
            <a:ext cx="8167156" cy="8045552"/>
            <a:chOff x="2048256" y="4626864"/>
            <a:chExt cx="2304288" cy="2304288"/>
          </a:xfrm>
          <a:solidFill>
            <a:schemeClr val="bg1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167C90-45B2-44A5-BCF8-443CB89AF1F7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325425-CA0F-4382-A5B4-E34442106293}"/>
                </a:ext>
              </a:extLst>
            </p:cNvPr>
            <p:cNvCxnSpPr>
              <a:stCxn id="43" idx="0"/>
              <a:endCxn id="43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E5263E4-75DD-4EEB-8D2A-EB49221F79DF}"/>
                </a:ext>
              </a:extLst>
            </p:cNvPr>
            <p:cNvCxnSpPr>
              <a:cxnSpLocks/>
              <a:stCxn id="43" idx="2"/>
              <a:endCxn id="43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229435" y="26242995"/>
            <a:ext cx="1557592" cy="155759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6845208" y="28482519"/>
            <a:ext cx="9958551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</a:t>
            </a:r>
            <a:r>
              <a:rPr lang="en-PH" sz="9656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</a:t>
            </a:r>
            <a:r>
              <a:rPr lang="en-PH" sz="965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Cruz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014588" y="30805977"/>
            <a:ext cx="18897355" cy="7698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E831560-ECF3-4A5F-B7E4-124937FE0AD9}"/>
              </a:ext>
            </a:extLst>
          </p:cNvPr>
          <p:cNvSpPr txBox="1"/>
          <p:nvPr/>
        </p:nvSpPr>
        <p:spPr>
          <a:xfrm>
            <a:off x="3448721" y="32427624"/>
            <a:ext cx="7393781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Calamba</a:t>
            </a:r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Laguna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44" y="32584424"/>
            <a:ext cx="922773" cy="9227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15" y="34609085"/>
            <a:ext cx="1055328" cy="105532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831560-ECF3-4A5F-B7E4-124937FE0AD9}"/>
              </a:ext>
            </a:extLst>
          </p:cNvPr>
          <p:cNvSpPr txBox="1"/>
          <p:nvPr/>
        </p:nvSpPr>
        <p:spPr>
          <a:xfrm>
            <a:off x="3459478" y="34609085"/>
            <a:ext cx="8473355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 16, 1997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718" y="36854713"/>
            <a:ext cx="1133327" cy="11333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E831560-ECF3-4A5F-B7E4-124937FE0AD9}"/>
              </a:ext>
            </a:extLst>
          </p:cNvPr>
          <p:cNvSpPr txBox="1"/>
          <p:nvPr/>
        </p:nvSpPr>
        <p:spPr>
          <a:xfrm>
            <a:off x="3459477" y="36784580"/>
            <a:ext cx="9799143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juandelacruz@gmail.com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-13" y="39917769"/>
            <a:ext cx="23649001" cy="3296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4044125" y="41099966"/>
            <a:ext cx="615015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-14" y="43214295"/>
            <a:ext cx="11824501" cy="7883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15704697" y="41099967"/>
            <a:ext cx="615015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-30306" y="43708753"/>
            <a:ext cx="23679295" cy="23245451"/>
            <a:chOff x="-1" y="4323261"/>
            <a:chExt cx="6866789" cy="6740978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B69CD9E2-F7EE-4ABF-802B-DCB2FC31BA5E}"/>
                </a:ext>
              </a:extLst>
            </p:cNvPr>
            <p:cNvSpPr/>
            <p:nvPr/>
          </p:nvSpPr>
          <p:spPr>
            <a:xfrm>
              <a:off x="-1" y="4332162"/>
              <a:ext cx="6858000" cy="6732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AA3AA145-685C-4E82-92DB-8D27F3E36ABA}"/>
                </a:ext>
              </a:extLst>
            </p:cNvPr>
            <p:cNvGrpSpPr/>
            <p:nvPr/>
          </p:nvGrpSpPr>
          <p:grpSpPr>
            <a:xfrm rot="2700000">
              <a:off x="314300" y="4614809"/>
              <a:ext cx="592561" cy="583738"/>
              <a:chOff x="2048256" y="4626864"/>
              <a:chExt cx="2304288" cy="2304288"/>
            </a:xfrm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E40D9CC-1E59-496A-AAF8-DB1178B40C02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A3BCDD3-ECD9-42EB-9C09-4024603BD605}"/>
                  </a:ext>
                </a:extLst>
              </p:cNvPr>
              <p:cNvCxnSpPr>
                <a:stCxn id="189" idx="0"/>
                <a:endCxn id="189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D212061-BD85-4473-AFAA-54A5A2C5987B}"/>
                  </a:ext>
                </a:extLst>
              </p:cNvPr>
              <p:cNvCxnSpPr>
                <a:cxnSpLocks/>
                <a:stCxn id="189" idx="2"/>
                <a:endCxn id="189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1000099" y="4562143"/>
              <a:ext cx="2081390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Juan </a:t>
              </a:r>
              <a:r>
                <a:rPr lang="en-PH" sz="6897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Dela</a:t>
              </a:r>
              <a:r>
                <a:rPr lang="en-PH" sz="68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Cruz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1026465" y="4900674"/>
              <a:ext cx="1138876" cy="2729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PH" sz="5517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PH" sz="5517" dirty="0" err="1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hrs</a:t>
              </a:r>
              <a:endParaRPr lang="en-PH" sz="5517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194696" y="5417546"/>
              <a:ext cx="3502926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Working on something big </a:t>
              </a:r>
              <a:r>
                <a:rPr lang="en-PH" sz="689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</a:t>
              </a:r>
              <a:endParaRPr lang="en-PH" sz="689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615C345-CA9E-4621-85C3-FFD29911384C}"/>
                </a:ext>
              </a:extLst>
            </p:cNvPr>
            <p:cNvGrpSpPr/>
            <p:nvPr/>
          </p:nvGrpSpPr>
          <p:grpSpPr>
            <a:xfrm>
              <a:off x="0" y="5908660"/>
              <a:ext cx="6866788" cy="3857770"/>
              <a:chOff x="-8530" y="1903068"/>
              <a:chExt cx="6866788" cy="3857770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9D37EBA5-5B11-4298-9463-1195F89ECCA3}"/>
                  </a:ext>
                </a:extLst>
              </p:cNvPr>
              <p:cNvSpPr/>
              <p:nvPr/>
            </p:nvSpPr>
            <p:spPr>
              <a:xfrm>
                <a:off x="0" y="1903068"/>
                <a:ext cx="6858258" cy="38577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755A3FAE-9542-440A-8ADA-C9D19387B8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530" y="1991155"/>
                <a:ext cx="6858258" cy="3769683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15037F5-6819-4160-8C38-9A327FBAA5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8530" y="1930343"/>
                <a:ext cx="6858258" cy="383049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6152807" y="4323261"/>
              <a:ext cx="585452" cy="519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3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A3AA145-685C-4E82-92DB-8D27F3E36ABA}"/>
                </a:ext>
              </a:extLst>
            </p:cNvPr>
            <p:cNvGrpSpPr/>
            <p:nvPr/>
          </p:nvGrpSpPr>
          <p:grpSpPr>
            <a:xfrm rot="2700000">
              <a:off x="314548" y="10237765"/>
              <a:ext cx="592561" cy="583738"/>
              <a:chOff x="2048256" y="4626864"/>
              <a:chExt cx="2304288" cy="2304288"/>
            </a:xfrm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5E40D9CC-1E59-496A-AAF8-DB1178B40C02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A3BCDD3-ECD9-42EB-9C09-4024603BD605}"/>
                  </a:ext>
                </a:extLst>
              </p:cNvPr>
              <p:cNvCxnSpPr>
                <a:stCxn id="183" idx="0"/>
                <a:endCxn id="183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FD212061-BD85-4473-AFAA-54A5A2C5987B}"/>
                  </a:ext>
                </a:extLst>
              </p:cNvPr>
              <p:cNvCxnSpPr>
                <a:cxnSpLocks/>
                <a:stCxn id="183" idx="2"/>
                <a:endCxn id="183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905464" y="10363558"/>
              <a:ext cx="1412277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 Likes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AA3AA145-685C-4E82-92DB-8D27F3E36ABA}"/>
                </a:ext>
              </a:extLst>
            </p:cNvPr>
            <p:cNvGrpSpPr/>
            <p:nvPr/>
          </p:nvGrpSpPr>
          <p:grpSpPr>
            <a:xfrm rot="2700000">
              <a:off x="2284946" y="10220176"/>
              <a:ext cx="592561" cy="583738"/>
              <a:chOff x="2048256" y="4626864"/>
              <a:chExt cx="2304288" cy="2304288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5E40D9CC-1E59-496A-AAF8-DB1178B40C02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0A3BCDD3-ECD9-42EB-9C09-4024603BD605}"/>
                  </a:ext>
                </a:extLst>
              </p:cNvPr>
              <p:cNvCxnSpPr>
                <a:stCxn id="180" idx="0"/>
                <a:endCxn id="180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D212061-BD85-4473-AFAA-54A5A2C5987B}"/>
                  </a:ext>
                </a:extLst>
              </p:cNvPr>
              <p:cNvCxnSpPr>
                <a:cxnSpLocks/>
                <a:stCxn id="180" idx="2"/>
                <a:endCxn id="180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2875862" y="10345969"/>
              <a:ext cx="1799032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Comment</a:t>
              </a:r>
            </a:p>
          </p:txBody>
        </p:sp>
        <p:cxnSp>
          <p:nvCxnSpPr>
            <p:cNvPr id="179" name="Straight Connector 178"/>
            <p:cNvCxnSpPr/>
            <p:nvPr/>
          </p:nvCxnSpPr>
          <p:spPr>
            <a:xfrm>
              <a:off x="-1" y="9981860"/>
              <a:ext cx="6866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26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CF62917-8C5C-403D-B927-E4F6DA899E50}"/>
              </a:ext>
            </a:extLst>
          </p:cNvPr>
          <p:cNvSpPr/>
          <p:nvPr/>
        </p:nvSpPr>
        <p:spPr>
          <a:xfrm>
            <a:off x="-7" y="25400144"/>
            <a:ext cx="23676085" cy="279248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9890259" y="8520172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0802807" y="8520176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8277799" y="5577686"/>
            <a:ext cx="7093376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pic>
        <p:nvPicPr>
          <p:cNvPr id="2050" name="Picture 2" descr="Image result for cover photo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61" r="21998" b="1768"/>
          <a:stretch/>
        </p:blipFill>
        <p:spPr bwMode="auto">
          <a:xfrm>
            <a:off x="0" y="11217926"/>
            <a:ext cx="23648988" cy="1413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29217A3-F107-44C1-8330-0445B4B3043D}"/>
              </a:ext>
            </a:extLst>
          </p:cNvPr>
          <p:cNvGrpSpPr/>
          <p:nvPr/>
        </p:nvGrpSpPr>
        <p:grpSpPr>
          <a:xfrm rot="2700000">
            <a:off x="7740913" y="20154481"/>
            <a:ext cx="8167156" cy="8045552"/>
            <a:chOff x="2048256" y="4626864"/>
            <a:chExt cx="2304288" cy="2304288"/>
          </a:xfrm>
          <a:solidFill>
            <a:schemeClr val="bg1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167C90-45B2-44A5-BCF8-443CB89AF1F7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325425-CA0F-4382-A5B4-E34442106293}"/>
                </a:ext>
              </a:extLst>
            </p:cNvPr>
            <p:cNvCxnSpPr>
              <a:stCxn id="43" idx="0"/>
              <a:endCxn id="43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E5263E4-75DD-4EEB-8D2A-EB49221F79DF}"/>
                </a:ext>
              </a:extLst>
            </p:cNvPr>
            <p:cNvCxnSpPr>
              <a:cxnSpLocks/>
              <a:stCxn id="43" idx="2"/>
              <a:endCxn id="43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229435" y="26242995"/>
            <a:ext cx="1557592" cy="155759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6845208" y="28482519"/>
            <a:ext cx="9958551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</a:t>
            </a:r>
            <a:r>
              <a:rPr lang="en-PH" sz="9656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</a:t>
            </a:r>
            <a:r>
              <a:rPr lang="en-PH" sz="965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Cruz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014588" y="30805977"/>
            <a:ext cx="18897355" cy="7698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E831560-ECF3-4A5F-B7E4-124937FE0AD9}"/>
              </a:ext>
            </a:extLst>
          </p:cNvPr>
          <p:cNvSpPr txBox="1"/>
          <p:nvPr/>
        </p:nvSpPr>
        <p:spPr>
          <a:xfrm>
            <a:off x="3448721" y="32427624"/>
            <a:ext cx="7393781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Calamba</a:t>
            </a:r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Laguna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44" y="32584424"/>
            <a:ext cx="922773" cy="9227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15" y="34609085"/>
            <a:ext cx="1055328" cy="105532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831560-ECF3-4A5F-B7E4-124937FE0AD9}"/>
              </a:ext>
            </a:extLst>
          </p:cNvPr>
          <p:cNvSpPr txBox="1"/>
          <p:nvPr/>
        </p:nvSpPr>
        <p:spPr>
          <a:xfrm>
            <a:off x="3459478" y="34609085"/>
            <a:ext cx="8473355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 16, 1997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718" y="36854713"/>
            <a:ext cx="1133327" cy="11333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E831560-ECF3-4A5F-B7E4-124937FE0AD9}"/>
              </a:ext>
            </a:extLst>
          </p:cNvPr>
          <p:cNvSpPr txBox="1"/>
          <p:nvPr/>
        </p:nvSpPr>
        <p:spPr>
          <a:xfrm>
            <a:off x="3459477" y="36784580"/>
            <a:ext cx="9799143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juandelacruz@gmail.com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-13" y="39917769"/>
            <a:ext cx="23649001" cy="3296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4044125" y="41099966"/>
            <a:ext cx="615015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11851577" y="43228044"/>
            <a:ext cx="11824501" cy="7883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15371173" y="41099967"/>
            <a:ext cx="615015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430967" y="43803479"/>
            <a:ext cx="22787027" cy="45285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266818" y="44819982"/>
            <a:ext cx="2940426" cy="2896646"/>
            <a:chOff x="2048256" y="4626864"/>
            <a:chExt cx="2304288" cy="2304288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85" idx="0"/>
              <a:endCxn id="85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85" idx="2"/>
              <a:endCxn id="85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4692352" y="45632724"/>
            <a:ext cx="615015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Doe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430967" y="53022468"/>
            <a:ext cx="22787027" cy="45285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266818" y="54038971"/>
            <a:ext cx="2940426" cy="2896646"/>
            <a:chOff x="2048256" y="4626864"/>
            <a:chExt cx="2304288" cy="2304288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120" idx="0"/>
              <a:endCxn id="12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120" idx="2"/>
              <a:endCxn id="12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4692350" y="54851713"/>
            <a:ext cx="10926325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Judy Anne Santos</a:t>
            </a:r>
          </a:p>
        </p:txBody>
      </p:sp>
    </p:spTree>
    <p:extLst>
      <p:ext uri="{BB962C8B-B14F-4D97-AF65-F5344CB8AC3E}">
        <p14:creationId xmlns:p14="http://schemas.microsoft.com/office/powerpoint/2010/main" val="1112957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1BF8CECA-1508-4A15-9192-8AEB72B58B5E}"/>
              </a:ext>
            </a:extLst>
          </p:cNvPr>
          <p:cNvSpPr/>
          <p:nvPr/>
        </p:nvSpPr>
        <p:spPr>
          <a:xfrm>
            <a:off x="-5" y="11111431"/>
            <a:ext cx="23648991" cy="355130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-886" y="11174864"/>
            <a:ext cx="23707203" cy="3544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15346533" y="8520190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6259077" y="8613813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8A5B63E-4F84-4EBF-BA3F-CE275892E661}"/>
              </a:ext>
            </a:extLst>
          </p:cNvPr>
          <p:cNvCxnSpPr>
            <a:cxnSpLocks/>
          </p:cNvCxnSpPr>
          <p:nvPr/>
        </p:nvCxnSpPr>
        <p:spPr>
          <a:xfrm>
            <a:off x="-351542" y="13874594"/>
            <a:ext cx="24009654" cy="26549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9D1086-A2F7-45D4-9A6B-D34D818CF7C6}"/>
              </a:ext>
            </a:extLst>
          </p:cNvPr>
          <p:cNvSpPr/>
          <p:nvPr/>
        </p:nvSpPr>
        <p:spPr>
          <a:xfrm>
            <a:off x="-31758" y="14114139"/>
            <a:ext cx="23727766" cy="454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ED67993-7EA7-4373-BEFD-086652539E91}"/>
              </a:ext>
            </a:extLst>
          </p:cNvPr>
          <p:cNvSpPr txBox="1"/>
          <p:nvPr/>
        </p:nvSpPr>
        <p:spPr>
          <a:xfrm>
            <a:off x="5501585" y="15364002"/>
            <a:ext cx="16348330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517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Joseph Gonzales</a:t>
            </a:r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PH" sz="5517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FDF45E7-E55B-43F7-BB39-3A1D3F96DFBC}"/>
              </a:ext>
            </a:extLst>
          </p:cNvPr>
          <p:cNvGrpSpPr/>
          <p:nvPr/>
        </p:nvGrpSpPr>
        <p:grpSpPr>
          <a:xfrm rot="2700000">
            <a:off x="1062682" y="14823764"/>
            <a:ext cx="3210679" cy="3162878"/>
            <a:chOff x="2048256" y="4626864"/>
            <a:chExt cx="2304288" cy="2304288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8AA1EC0-E613-4BF6-BCBE-30159C3227F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701E6A6-A7EE-4CC6-AE84-D8F70C270972}"/>
                </a:ext>
              </a:extLst>
            </p:cNvPr>
            <p:cNvCxnSpPr>
              <a:stCxn id="141" idx="0"/>
              <a:endCxn id="141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5227FD-D76B-4D5A-B7E2-76694E387640}"/>
                </a:ext>
              </a:extLst>
            </p:cNvPr>
            <p:cNvCxnSpPr>
              <a:cxnSpLocks/>
              <a:stCxn id="141" idx="2"/>
              <a:endCxn id="141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C0F4C63-F41A-414F-AEE0-9D108885A4C1}"/>
              </a:ext>
            </a:extLst>
          </p:cNvPr>
          <p:cNvSpPr txBox="1"/>
          <p:nvPr/>
        </p:nvSpPr>
        <p:spPr>
          <a:xfrm>
            <a:off x="5510187" y="16318593"/>
            <a:ext cx="14811315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very much for giving me this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8CA8F4E-6EB4-40C5-B88C-9E9D8BA508A8}"/>
              </a:ext>
            </a:extLst>
          </p:cNvPr>
          <p:cNvSpPr/>
          <p:nvPr/>
        </p:nvSpPr>
        <p:spPr>
          <a:xfrm>
            <a:off x="2754" y="18746968"/>
            <a:ext cx="23769526" cy="454445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46DE3B4-BA10-4887-AA9B-F694EDAB577B}"/>
              </a:ext>
            </a:extLst>
          </p:cNvPr>
          <p:cNvCxnSpPr>
            <a:cxnSpLocks/>
          </p:cNvCxnSpPr>
          <p:nvPr/>
        </p:nvCxnSpPr>
        <p:spPr>
          <a:xfrm>
            <a:off x="-237376" y="23264876"/>
            <a:ext cx="23933382" cy="26549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516EDF-798B-46F1-B007-29A8CB034BCE}"/>
              </a:ext>
            </a:extLst>
          </p:cNvPr>
          <p:cNvGrpSpPr/>
          <p:nvPr/>
        </p:nvGrpSpPr>
        <p:grpSpPr>
          <a:xfrm rot="2700000">
            <a:off x="1097194" y="19614253"/>
            <a:ext cx="3210679" cy="3162878"/>
            <a:chOff x="2048256" y="4626864"/>
            <a:chExt cx="2304288" cy="2304288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CBBA53D4-CCE4-4541-9951-269B6B2173F9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416B560-E3E5-4D55-B423-B5FE06927DDB}"/>
                </a:ext>
              </a:extLst>
            </p:cNvPr>
            <p:cNvCxnSpPr>
              <a:stCxn id="189" idx="0"/>
              <a:endCxn id="18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48C8077-A4A0-4898-802F-375CACB15C7E}"/>
                </a:ext>
              </a:extLst>
            </p:cNvPr>
            <p:cNvCxnSpPr>
              <a:cxnSpLocks/>
              <a:stCxn id="189" idx="2"/>
              <a:endCxn id="18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EAEC1C0-9A8D-4EF9-AD76-872FC11CFDA0}"/>
              </a:ext>
            </a:extLst>
          </p:cNvPr>
          <p:cNvSpPr txBox="1"/>
          <p:nvPr/>
        </p:nvSpPr>
        <p:spPr>
          <a:xfrm>
            <a:off x="19851644" y="15860840"/>
            <a:ext cx="4241345" cy="72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138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4:33 pm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D67993-7EA7-4373-BEFD-086652539E91}"/>
              </a:ext>
            </a:extLst>
          </p:cNvPr>
          <p:cNvSpPr txBox="1"/>
          <p:nvPr/>
        </p:nvSpPr>
        <p:spPr>
          <a:xfrm>
            <a:off x="5501585" y="20094710"/>
            <a:ext cx="16348330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517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Doe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0F4C63-F41A-414F-AEE0-9D108885A4C1}"/>
              </a:ext>
            </a:extLst>
          </p:cNvPr>
          <p:cNvSpPr txBox="1"/>
          <p:nvPr/>
        </p:nvSpPr>
        <p:spPr>
          <a:xfrm>
            <a:off x="5510187" y="21049303"/>
            <a:ext cx="14811315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Okay thanks!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AEC1C0-9A8D-4EF9-AD76-872FC11CFDA0}"/>
              </a:ext>
            </a:extLst>
          </p:cNvPr>
          <p:cNvSpPr txBox="1"/>
          <p:nvPr/>
        </p:nvSpPr>
        <p:spPr>
          <a:xfrm>
            <a:off x="19851644" y="20591547"/>
            <a:ext cx="4241345" cy="72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138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4:30 pm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7613019" y="5453616"/>
            <a:ext cx="8365017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 PAGE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439A0A-7049-4EEF-8A93-01995A2A0F00}"/>
              </a:ext>
            </a:extLst>
          </p:cNvPr>
          <p:cNvSpPr txBox="1"/>
          <p:nvPr/>
        </p:nvSpPr>
        <p:spPr>
          <a:xfrm>
            <a:off x="414627" y="12004298"/>
            <a:ext cx="1477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7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98838" y="30496766"/>
            <a:ext cx="24330363" cy="10964075"/>
            <a:chOff x="-57662" y="7515091"/>
            <a:chExt cx="7055593" cy="317948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439A0A-7049-4EEF-8A93-01995A2A0F00}"/>
                </a:ext>
              </a:extLst>
            </p:cNvPr>
            <p:cNvSpPr txBox="1"/>
            <p:nvPr/>
          </p:nvSpPr>
          <p:spPr>
            <a:xfrm>
              <a:off x="120238" y="7515091"/>
              <a:ext cx="4284758" cy="348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7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GROUPS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8A5B63E-4F84-4EBF-BA3F-CE275892E66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028499"/>
              <a:ext cx="6962590" cy="7699"/>
            </a:xfrm>
            <a:prstGeom prst="line">
              <a:avLst/>
            </a:prstGeom>
            <a:ln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-57662" y="8033244"/>
              <a:ext cx="7055593" cy="2661333"/>
              <a:chOff x="-65847" y="3443527"/>
              <a:chExt cx="7055593" cy="2661333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9D1086-A2F7-45D4-9A6B-D34D818CF7C6}"/>
                  </a:ext>
                </a:extLst>
              </p:cNvPr>
              <p:cNvSpPr/>
              <p:nvPr/>
            </p:nvSpPr>
            <p:spPr>
              <a:xfrm>
                <a:off x="-6220" y="3443527"/>
                <a:ext cx="6880845" cy="13178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ED67993-7EA7-4373-BEFD-086652539E91}"/>
                  </a:ext>
                </a:extLst>
              </p:cNvPr>
              <p:cNvSpPr txBox="1"/>
              <p:nvPr/>
            </p:nvSpPr>
            <p:spPr>
              <a:xfrm>
                <a:off x="1598401" y="3805977"/>
                <a:ext cx="4740873" cy="272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5517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TEAM CAVS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FDF45E7-E55B-43F7-BB39-3A1D3F96DFBC}"/>
                  </a:ext>
                </a:extLst>
              </p:cNvPr>
              <p:cNvGrpSpPr/>
              <p:nvPr/>
            </p:nvGrpSpPr>
            <p:grpSpPr>
              <a:xfrm rot="2700000">
                <a:off x="311158" y="3649312"/>
                <a:ext cx="931069" cy="917207"/>
                <a:chOff x="2048256" y="4626864"/>
                <a:chExt cx="2304288" cy="2304288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8AA1EC0-E613-4BF6-BCBE-30159C3227F6}"/>
                    </a:ext>
                  </a:extLst>
                </p:cNvPr>
                <p:cNvSpPr/>
                <p:nvPr/>
              </p:nvSpPr>
              <p:spPr>
                <a:xfrm>
                  <a:off x="2048256" y="4626864"/>
                  <a:ext cx="2304288" cy="23042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5701E6A6-A7EE-4CC6-AE84-D8F70C270972}"/>
                    </a:ext>
                  </a:extLst>
                </p:cNvPr>
                <p:cNvCxnSpPr>
                  <a:stCxn id="87" idx="0"/>
                  <a:endCxn id="87" idx="4"/>
                </p:cNvCxnSpPr>
                <p:nvPr/>
              </p:nvCxnSpPr>
              <p:spPr>
                <a:xfrm>
                  <a:off x="3200400" y="4626864"/>
                  <a:ext cx="0" cy="2304288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945227FD-D76B-4D5A-B7E2-76694E387640}"/>
                    </a:ext>
                  </a:extLst>
                </p:cNvPr>
                <p:cNvCxnSpPr>
                  <a:cxnSpLocks/>
                  <a:stCxn id="87" idx="2"/>
                  <a:endCxn id="87" idx="6"/>
                </p:cNvCxnSpPr>
                <p:nvPr/>
              </p:nvCxnSpPr>
              <p:spPr>
                <a:xfrm>
                  <a:off x="2048256" y="5779008"/>
                  <a:ext cx="2304288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0F4C63-F41A-414F-AEE0-9D108885A4C1}"/>
                  </a:ext>
                </a:extLst>
              </p:cNvPr>
              <p:cNvSpPr txBox="1"/>
              <p:nvPr/>
            </p:nvSpPr>
            <p:spPr>
              <a:xfrm>
                <a:off x="1600896" y="4082800"/>
                <a:ext cx="4295152" cy="242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4828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John Doe: I still don’t accept that the </a:t>
                </a:r>
                <a:r>
                  <a:rPr lang="en-PH" sz="4828" dirty="0" err="1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Lebron</a:t>
                </a:r>
                <a:r>
                  <a:rPr lang="en-PH" sz="4828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J…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8CA8F4E-6EB4-40C5-B88C-9E9D8BA508A8}"/>
                  </a:ext>
                </a:extLst>
              </p:cNvPr>
              <p:cNvSpPr/>
              <p:nvPr/>
            </p:nvSpPr>
            <p:spPr>
              <a:xfrm>
                <a:off x="3788" y="4787007"/>
                <a:ext cx="6892955" cy="1317853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46DE3B4-BA10-4887-AA9B-F694EDAB5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5847" y="6097161"/>
                <a:ext cx="6940472" cy="7699"/>
              </a:xfrm>
              <a:prstGeom prst="line">
                <a:avLst/>
              </a:prstGeom>
              <a:ln>
                <a:solidFill>
                  <a:srgbClr val="E6E6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B516EDF-798B-46F1-B007-29A8CB034BCE}"/>
                  </a:ext>
                </a:extLst>
              </p:cNvPr>
              <p:cNvGrpSpPr/>
              <p:nvPr/>
            </p:nvGrpSpPr>
            <p:grpSpPr>
              <a:xfrm rot="2700000">
                <a:off x="321166" y="5038512"/>
                <a:ext cx="931069" cy="917207"/>
                <a:chOff x="2048256" y="4626864"/>
                <a:chExt cx="2304288" cy="2304288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CBBA53D4-CCE4-4541-9951-269B6B2173F9}"/>
                    </a:ext>
                  </a:extLst>
                </p:cNvPr>
                <p:cNvSpPr/>
                <p:nvPr/>
              </p:nvSpPr>
              <p:spPr>
                <a:xfrm>
                  <a:off x="2048256" y="4626864"/>
                  <a:ext cx="2304288" cy="23042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416B560-E3E5-4D55-B423-B5FE06927DDB}"/>
                    </a:ext>
                  </a:extLst>
                </p:cNvPr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3200400" y="4626864"/>
                  <a:ext cx="0" cy="2304288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48C8077-A4A0-4898-802F-375CACB15C7E}"/>
                    </a:ext>
                  </a:extLst>
                </p:cNvPr>
                <p:cNvCxnSpPr>
                  <a:cxnSpLocks/>
                  <a:stCxn id="84" idx="2"/>
                  <a:endCxn id="84" idx="6"/>
                </p:cNvCxnSpPr>
                <p:nvPr/>
              </p:nvCxnSpPr>
              <p:spPr>
                <a:xfrm>
                  <a:off x="2048256" y="5779008"/>
                  <a:ext cx="2304288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AEC1C0-9A8D-4EF9-AD76-872FC11CFDA0}"/>
                  </a:ext>
                </a:extLst>
              </p:cNvPr>
              <p:cNvSpPr txBox="1"/>
              <p:nvPr/>
            </p:nvSpPr>
            <p:spPr>
              <a:xfrm>
                <a:off x="5759793" y="3950055"/>
                <a:ext cx="1229953" cy="211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4138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6: 40 pm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ED67993-7EA7-4373-BEFD-086652539E91}"/>
                  </a:ext>
                </a:extLst>
              </p:cNvPr>
              <p:cNvSpPr txBox="1"/>
              <p:nvPr/>
            </p:nvSpPr>
            <p:spPr>
              <a:xfrm>
                <a:off x="1598401" y="5177841"/>
                <a:ext cx="4740873" cy="272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5517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Cancers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C0F4C63-F41A-414F-AEE0-9D108885A4C1}"/>
                  </a:ext>
                </a:extLst>
              </p:cNvPr>
              <p:cNvSpPr txBox="1"/>
              <p:nvPr/>
            </p:nvSpPr>
            <p:spPr>
              <a:xfrm>
                <a:off x="1600896" y="5454664"/>
                <a:ext cx="4295152" cy="242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4828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Richard Parker: Knock </a:t>
                </a:r>
                <a:r>
                  <a:rPr lang="en-PH" sz="4828" dirty="0" err="1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Knock</a:t>
                </a:r>
                <a:r>
                  <a:rPr lang="en-PH" sz="4828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EAEC1C0-9A8D-4EF9-AD76-872FC11CFDA0}"/>
                  </a:ext>
                </a:extLst>
              </p:cNvPr>
              <p:cNvSpPr txBox="1"/>
              <p:nvPr/>
            </p:nvSpPr>
            <p:spPr>
              <a:xfrm>
                <a:off x="5759793" y="5321919"/>
                <a:ext cx="1229953" cy="211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4138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Yesterday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-237374" y="23276174"/>
            <a:ext cx="24330363" cy="4544458"/>
            <a:chOff x="-68837" y="5459282"/>
            <a:chExt cx="7055593" cy="1317853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8CA8F4E-6EB4-40C5-B88C-9E9D8BA508A8}"/>
                </a:ext>
              </a:extLst>
            </p:cNvPr>
            <p:cNvSpPr/>
            <p:nvPr/>
          </p:nvSpPr>
          <p:spPr>
            <a:xfrm>
              <a:off x="798" y="5459282"/>
              <a:ext cx="6892955" cy="13178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46DE3B4-BA10-4887-AA9B-F694EDAB577B}"/>
                </a:ext>
              </a:extLst>
            </p:cNvPr>
            <p:cNvCxnSpPr>
              <a:cxnSpLocks/>
            </p:cNvCxnSpPr>
            <p:nvPr/>
          </p:nvCxnSpPr>
          <p:spPr>
            <a:xfrm>
              <a:off x="-68837" y="6769436"/>
              <a:ext cx="6940472" cy="7699"/>
            </a:xfrm>
            <a:prstGeom prst="line">
              <a:avLst/>
            </a:prstGeom>
            <a:ln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B516EDF-798B-46F1-B007-29A8CB034BCE}"/>
                </a:ext>
              </a:extLst>
            </p:cNvPr>
            <p:cNvGrpSpPr/>
            <p:nvPr/>
          </p:nvGrpSpPr>
          <p:grpSpPr>
            <a:xfrm rot="2700000">
              <a:off x="318176" y="5710787"/>
              <a:ext cx="931069" cy="917207"/>
              <a:chOff x="2048256" y="4626864"/>
              <a:chExt cx="2304288" cy="2304288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BBA53D4-CCE4-4541-9951-269B6B2173F9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416B560-E3E5-4D55-B423-B5FE06927DDB}"/>
                  </a:ext>
                </a:extLst>
              </p:cNvPr>
              <p:cNvCxnSpPr>
                <a:stCxn id="112" idx="0"/>
                <a:endCxn id="112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48C8077-A4A0-4898-802F-375CACB15C7E}"/>
                  </a:ext>
                </a:extLst>
              </p:cNvPr>
              <p:cNvCxnSpPr>
                <a:cxnSpLocks/>
                <a:stCxn id="112" idx="2"/>
                <a:endCxn id="112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ED67993-7EA7-4373-BEFD-086652539E91}"/>
                </a:ext>
              </a:extLst>
            </p:cNvPr>
            <p:cNvSpPr txBox="1"/>
            <p:nvPr/>
          </p:nvSpPr>
          <p:spPr>
            <a:xfrm>
              <a:off x="1595411" y="5850116"/>
              <a:ext cx="4740873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John Doe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C0F4C63-F41A-414F-AEE0-9D108885A4C1}"/>
                </a:ext>
              </a:extLst>
            </p:cNvPr>
            <p:cNvSpPr txBox="1"/>
            <p:nvPr/>
          </p:nvSpPr>
          <p:spPr>
            <a:xfrm>
              <a:off x="1597906" y="6126939"/>
              <a:ext cx="429515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Okay thanks!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EAEC1C0-9A8D-4EF9-AD76-872FC11CFDA0}"/>
                </a:ext>
              </a:extLst>
            </p:cNvPr>
            <p:cNvSpPr txBox="1"/>
            <p:nvPr/>
          </p:nvSpPr>
          <p:spPr>
            <a:xfrm>
              <a:off x="5756803" y="5994194"/>
              <a:ext cx="1229953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138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4:30 pm</a:t>
              </a:r>
            </a:p>
          </p:txBody>
        </p: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A5B63E-4F84-4EBF-BA3F-CE275892E661}"/>
              </a:ext>
            </a:extLst>
          </p:cNvPr>
          <p:cNvCxnSpPr>
            <a:cxnSpLocks/>
          </p:cNvCxnSpPr>
          <p:nvPr/>
        </p:nvCxnSpPr>
        <p:spPr>
          <a:xfrm>
            <a:off x="-66847" y="23353693"/>
            <a:ext cx="24009654" cy="265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9006934" y="44914316"/>
            <a:ext cx="3810032" cy="3705008"/>
            <a:chOff x="5371493" y="10580370"/>
            <a:chExt cx="1104876" cy="1074420"/>
          </a:xfrm>
        </p:grpSpPr>
        <p:sp>
          <p:nvSpPr>
            <p:cNvPr id="3" name="Oval 2"/>
            <p:cNvSpPr/>
            <p:nvPr/>
          </p:nvSpPr>
          <p:spPr>
            <a:xfrm>
              <a:off x="5371493" y="10580370"/>
              <a:ext cx="1104876" cy="107442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391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527" y="10787406"/>
              <a:ext cx="660347" cy="660347"/>
            </a:xfrm>
            <a:prstGeom prst="rect">
              <a:avLst/>
            </a:prstGeom>
          </p:spPr>
        </p:pic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8A5B63E-4F84-4EBF-BA3F-CE275892E661}"/>
              </a:ext>
            </a:extLst>
          </p:cNvPr>
          <p:cNvCxnSpPr>
            <a:cxnSpLocks/>
          </p:cNvCxnSpPr>
          <p:nvPr/>
        </p:nvCxnSpPr>
        <p:spPr>
          <a:xfrm>
            <a:off x="-31760" y="32302086"/>
            <a:ext cx="24009654" cy="26549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332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4797627" y="5375396"/>
            <a:ext cx="8365017" cy="147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96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Doe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CF62917-8C5C-403D-B927-E4F6DA899E50}"/>
              </a:ext>
            </a:extLst>
          </p:cNvPr>
          <p:cNvSpPr/>
          <p:nvPr/>
        </p:nvSpPr>
        <p:spPr>
          <a:xfrm>
            <a:off x="2" y="7861788"/>
            <a:ext cx="23648991" cy="35513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531284" y="9029343"/>
            <a:ext cx="2043375" cy="2012950"/>
            <a:chOff x="2048256" y="4626864"/>
            <a:chExt cx="2304288" cy="230428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ular Callout 7"/>
          <p:cNvSpPr/>
          <p:nvPr/>
        </p:nvSpPr>
        <p:spPr>
          <a:xfrm>
            <a:off x="3698780" y="9055112"/>
            <a:ext cx="11824494" cy="3687628"/>
          </a:xfrm>
          <a:prstGeom prst="wedgeRectCallout">
            <a:avLst>
              <a:gd name="adj1" fmla="val -55500"/>
              <a:gd name="adj2" fmla="val -25965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9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ED67993-7EA7-4373-BEFD-086652539E91}"/>
              </a:ext>
            </a:extLst>
          </p:cNvPr>
          <p:cNvSpPr txBox="1"/>
          <p:nvPr/>
        </p:nvSpPr>
        <p:spPr>
          <a:xfrm>
            <a:off x="3968000" y="9687931"/>
            <a:ext cx="11191782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very much for giving me this opportunity.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21022617" y="13988585"/>
            <a:ext cx="2043375" cy="2012950"/>
            <a:chOff x="2048256" y="4626864"/>
            <a:chExt cx="2304288" cy="230428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78" idx="0"/>
              <a:endCxn id="7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78" idx="2"/>
              <a:endCxn id="7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ular Callout 80"/>
          <p:cNvSpPr/>
          <p:nvPr/>
        </p:nvSpPr>
        <p:spPr>
          <a:xfrm>
            <a:off x="12463517" y="13919450"/>
            <a:ext cx="7271088" cy="2509741"/>
          </a:xfrm>
          <a:prstGeom prst="wedgeRectCallout">
            <a:avLst>
              <a:gd name="adj1" fmla="val 58589"/>
              <a:gd name="adj2" fmla="val -21690"/>
            </a:avLst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9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D67993-7EA7-4373-BEFD-086652539E91}"/>
              </a:ext>
            </a:extLst>
          </p:cNvPr>
          <p:cNvSpPr txBox="1"/>
          <p:nvPr/>
        </p:nvSpPr>
        <p:spPr>
          <a:xfrm>
            <a:off x="12943510" y="14484452"/>
            <a:ext cx="7026867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problem </a:t>
            </a:r>
            <a:r>
              <a:rPr lang="en-PH" sz="68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PH" sz="689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21" y="44338667"/>
            <a:ext cx="1458982" cy="1458982"/>
          </a:xfrm>
          <a:prstGeom prst="rect">
            <a:avLst/>
          </a:prstGeom>
        </p:spPr>
      </p:pic>
      <p:pic>
        <p:nvPicPr>
          <p:cNvPr id="83" name="Content Placeholder 55"/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66" y="44391332"/>
            <a:ext cx="1406315" cy="140631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780095" y="45601188"/>
            <a:ext cx="1295451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859" y="44391331"/>
            <a:ext cx="1452547" cy="1452547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412442" y="17587797"/>
            <a:ext cx="2043375" cy="2012950"/>
            <a:chOff x="2048256" y="4626864"/>
            <a:chExt cx="2304288" cy="2304288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85" idx="0"/>
              <a:endCxn id="85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85" idx="2"/>
              <a:endCxn id="85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ular Callout 88"/>
          <p:cNvSpPr/>
          <p:nvPr/>
        </p:nvSpPr>
        <p:spPr>
          <a:xfrm>
            <a:off x="3579941" y="17613568"/>
            <a:ext cx="10294134" cy="2414835"/>
          </a:xfrm>
          <a:prstGeom prst="wedgeRectCallout">
            <a:avLst>
              <a:gd name="adj1" fmla="val -55500"/>
              <a:gd name="adj2" fmla="val -25965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9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ED67993-7EA7-4373-BEFD-086652539E91}"/>
              </a:ext>
            </a:extLst>
          </p:cNvPr>
          <p:cNvSpPr txBox="1"/>
          <p:nvPr/>
        </p:nvSpPr>
        <p:spPr>
          <a:xfrm>
            <a:off x="3849159" y="18246386"/>
            <a:ext cx="11191782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Okay, thank you again!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43" y="5503881"/>
            <a:ext cx="1341454" cy="13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43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1BF8CECA-1508-4A15-9192-8AEB72B58B5E}"/>
              </a:ext>
            </a:extLst>
          </p:cNvPr>
          <p:cNvSpPr/>
          <p:nvPr/>
        </p:nvSpPr>
        <p:spPr>
          <a:xfrm>
            <a:off x="-5" y="11111431"/>
            <a:ext cx="23648991" cy="355130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-886" y="11174864"/>
            <a:ext cx="23707203" cy="3544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9D1086-A2F7-45D4-9A6B-D34D818CF7C6}"/>
              </a:ext>
            </a:extLst>
          </p:cNvPr>
          <p:cNvSpPr/>
          <p:nvPr/>
        </p:nvSpPr>
        <p:spPr>
          <a:xfrm>
            <a:off x="-21447" y="11174861"/>
            <a:ext cx="23648991" cy="454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ED67993-7EA7-4373-BEFD-086652539E91}"/>
              </a:ext>
            </a:extLst>
          </p:cNvPr>
          <p:cNvSpPr txBox="1"/>
          <p:nvPr/>
        </p:nvSpPr>
        <p:spPr>
          <a:xfrm>
            <a:off x="4657904" y="12556109"/>
            <a:ext cx="16348330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Doe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sent you a message</a:t>
            </a:r>
            <a:endParaRPr lang="en-PH" sz="4828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8A5B63E-4F84-4EBF-BA3F-CE275892E661}"/>
              </a:ext>
            </a:extLst>
          </p:cNvPr>
          <p:cNvCxnSpPr>
            <a:cxnSpLocks/>
          </p:cNvCxnSpPr>
          <p:nvPr/>
        </p:nvCxnSpPr>
        <p:spPr>
          <a:xfrm>
            <a:off x="-227065" y="15692767"/>
            <a:ext cx="23783474" cy="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FDF45E7-E55B-43F7-BB39-3A1D3F96DFBC}"/>
              </a:ext>
            </a:extLst>
          </p:cNvPr>
          <p:cNvGrpSpPr/>
          <p:nvPr/>
        </p:nvGrpSpPr>
        <p:grpSpPr>
          <a:xfrm rot="2700000">
            <a:off x="1072993" y="11884485"/>
            <a:ext cx="3210679" cy="3162878"/>
            <a:chOff x="2048256" y="4626864"/>
            <a:chExt cx="2304288" cy="2304288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8AA1EC0-E613-4BF6-BCBE-30159C3227F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701E6A6-A7EE-4CC6-AE84-D8F70C270972}"/>
                </a:ext>
              </a:extLst>
            </p:cNvPr>
            <p:cNvCxnSpPr>
              <a:stCxn id="141" idx="0"/>
              <a:endCxn id="141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5227FD-D76B-4D5A-B7E2-76694E387640}"/>
                </a:ext>
              </a:extLst>
            </p:cNvPr>
            <p:cNvCxnSpPr>
              <a:cxnSpLocks/>
              <a:stCxn id="141" idx="2"/>
              <a:endCxn id="141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C0F4C63-F41A-414F-AEE0-9D108885A4C1}"/>
              </a:ext>
            </a:extLst>
          </p:cNvPr>
          <p:cNvSpPr txBox="1"/>
          <p:nvPr/>
        </p:nvSpPr>
        <p:spPr>
          <a:xfrm>
            <a:off x="4666508" y="13510700"/>
            <a:ext cx="4241345" cy="72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mins ago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8CA8F4E-6EB4-40C5-B88C-9E9D8BA508A8}"/>
              </a:ext>
            </a:extLst>
          </p:cNvPr>
          <p:cNvSpPr/>
          <p:nvPr/>
        </p:nvSpPr>
        <p:spPr>
          <a:xfrm>
            <a:off x="13065" y="15761916"/>
            <a:ext cx="23693254" cy="454445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38E6D3A-ECBC-4A57-8488-9BAE94B32927}"/>
              </a:ext>
            </a:extLst>
          </p:cNvPr>
          <p:cNvSpPr txBox="1"/>
          <p:nvPr/>
        </p:nvSpPr>
        <p:spPr>
          <a:xfrm>
            <a:off x="4692416" y="17143163"/>
            <a:ext cx="15497090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George Clooney 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added you in a group chat</a:t>
            </a:r>
            <a:endParaRPr lang="en-PH" sz="4828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46DE3B4-BA10-4887-AA9B-F694EDAB577B}"/>
              </a:ext>
            </a:extLst>
          </p:cNvPr>
          <p:cNvCxnSpPr>
            <a:cxnSpLocks/>
          </p:cNvCxnSpPr>
          <p:nvPr/>
        </p:nvCxnSpPr>
        <p:spPr>
          <a:xfrm>
            <a:off x="-192554" y="20381539"/>
            <a:ext cx="23783474" cy="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516EDF-798B-46F1-B007-29A8CB034BCE}"/>
              </a:ext>
            </a:extLst>
          </p:cNvPr>
          <p:cNvGrpSpPr/>
          <p:nvPr/>
        </p:nvGrpSpPr>
        <p:grpSpPr>
          <a:xfrm rot="2700000">
            <a:off x="1107504" y="16471541"/>
            <a:ext cx="3210679" cy="3162878"/>
            <a:chOff x="2048256" y="4626864"/>
            <a:chExt cx="2304288" cy="2304288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CBBA53D4-CCE4-4541-9951-269B6B2173F9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416B560-E3E5-4D55-B423-B5FE06927DDB}"/>
                </a:ext>
              </a:extLst>
            </p:cNvPr>
            <p:cNvCxnSpPr>
              <a:stCxn id="189" idx="0"/>
              <a:endCxn id="18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48C8077-A4A0-4898-802F-375CACB15C7E}"/>
                </a:ext>
              </a:extLst>
            </p:cNvPr>
            <p:cNvCxnSpPr>
              <a:cxnSpLocks/>
              <a:stCxn id="189" idx="2"/>
              <a:endCxn id="18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9EAEC1C0-9A8D-4EF9-AD76-872FC11CFDA0}"/>
              </a:ext>
            </a:extLst>
          </p:cNvPr>
          <p:cNvSpPr txBox="1"/>
          <p:nvPr/>
        </p:nvSpPr>
        <p:spPr>
          <a:xfrm>
            <a:off x="4701019" y="18097755"/>
            <a:ext cx="4241345" cy="72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mins ago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7119272" y="5551968"/>
            <a:ext cx="9466888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217" y="20450684"/>
            <a:ext cx="23648991" cy="4544458"/>
            <a:chOff x="146180" y="2064307"/>
            <a:chExt cx="6858001" cy="131785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9D1086-A2F7-45D4-9A6B-D34D818CF7C6}"/>
                </a:ext>
              </a:extLst>
            </p:cNvPr>
            <p:cNvSpPr/>
            <p:nvPr/>
          </p:nvSpPr>
          <p:spPr>
            <a:xfrm>
              <a:off x="146180" y="2064307"/>
              <a:ext cx="6858001" cy="1317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ED67993-7EA7-4373-BEFD-086652539E91}"/>
                </a:ext>
              </a:extLst>
            </p:cNvPr>
            <p:cNvSpPr txBox="1"/>
            <p:nvPr/>
          </p:nvSpPr>
          <p:spPr>
            <a:xfrm>
              <a:off x="1503151" y="2464857"/>
              <a:ext cx="4740873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John Doe 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mentioned you in a comment</a:t>
              </a:r>
              <a:endPara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FDF45E7-E55B-43F7-BB39-3A1D3F96DFBC}"/>
                </a:ext>
              </a:extLst>
            </p:cNvPr>
            <p:cNvGrpSpPr/>
            <p:nvPr/>
          </p:nvGrpSpPr>
          <p:grpSpPr>
            <a:xfrm rot="2700000">
              <a:off x="463558" y="2270092"/>
              <a:ext cx="931069" cy="917207"/>
              <a:chOff x="2048256" y="4626864"/>
              <a:chExt cx="2304288" cy="230428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8AA1EC0-E613-4BF6-BCBE-30159C3227F6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701E6A6-A7EE-4CC6-AE84-D8F70C270972}"/>
                  </a:ext>
                </a:extLst>
              </p:cNvPr>
              <p:cNvCxnSpPr>
                <a:stCxn id="53" idx="0"/>
                <a:endCxn id="53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45227FD-D76B-4D5A-B7E2-76694E387640}"/>
                  </a:ext>
                </a:extLst>
              </p:cNvPr>
              <p:cNvCxnSpPr>
                <a:cxnSpLocks/>
                <a:stCxn id="53" idx="2"/>
                <a:endCxn id="53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0F4C63-F41A-414F-AEE0-9D108885A4C1}"/>
                </a:ext>
              </a:extLst>
            </p:cNvPr>
            <p:cNvSpPr txBox="1"/>
            <p:nvPr/>
          </p:nvSpPr>
          <p:spPr>
            <a:xfrm>
              <a:off x="1505646" y="2741680"/>
              <a:ext cx="1229953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hour ago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183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3430507" y="5253977"/>
            <a:ext cx="8365017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DE LA CRUZ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08BF346-FDE9-49C3-9172-7DFD292F666D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2,312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Trakaro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5B4B97-A981-4EB7-8648-37FFB51ED581}"/>
              </a:ext>
            </a:extLst>
          </p:cNvPr>
          <p:cNvSpPr/>
          <p:nvPr/>
        </p:nvSpPr>
        <p:spPr>
          <a:xfrm>
            <a:off x="-73128" y="14964334"/>
            <a:ext cx="23797602" cy="3539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81FD8E-7BE1-4F15-882D-DFA657D7823D}"/>
              </a:ext>
            </a:extLst>
          </p:cNvPr>
          <p:cNvSpPr/>
          <p:nvPr/>
        </p:nvSpPr>
        <p:spPr>
          <a:xfrm>
            <a:off x="2464" y="11235511"/>
            <a:ext cx="23648984" cy="3696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B2D134-327C-4462-B290-C20E410219D7}"/>
              </a:ext>
            </a:extLst>
          </p:cNvPr>
          <p:cNvGrpSpPr/>
          <p:nvPr/>
        </p:nvGrpSpPr>
        <p:grpSpPr>
          <a:xfrm>
            <a:off x="849059" y="12095566"/>
            <a:ext cx="20505979" cy="1956638"/>
            <a:chOff x="636052" y="2178904"/>
            <a:chExt cx="5946555" cy="5674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FEA15F-98B8-4374-8077-B2FB808A003E}"/>
                </a:ext>
              </a:extLst>
            </p:cNvPr>
            <p:cNvSpPr/>
            <p:nvPr/>
          </p:nvSpPr>
          <p:spPr>
            <a:xfrm>
              <a:off x="6015198" y="2178904"/>
              <a:ext cx="567409" cy="567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B91946E-4B3D-4DA3-A9A5-A98B4BFFDD16}"/>
                </a:ext>
              </a:extLst>
            </p:cNvPr>
            <p:cNvSpPr/>
            <p:nvPr/>
          </p:nvSpPr>
          <p:spPr>
            <a:xfrm>
              <a:off x="872762" y="2178904"/>
              <a:ext cx="5397903" cy="567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8D970A-364B-452E-9368-B0BFA04FB9F4}"/>
                </a:ext>
              </a:extLst>
            </p:cNvPr>
            <p:cNvSpPr/>
            <p:nvPr/>
          </p:nvSpPr>
          <p:spPr>
            <a:xfrm>
              <a:off x="636052" y="2178904"/>
              <a:ext cx="567409" cy="567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2D5A872-79A3-4CBE-B769-95670ECAD472}"/>
              </a:ext>
            </a:extLst>
          </p:cNvPr>
          <p:cNvGrpSpPr/>
          <p:nvPr/>
        </p:nvGrpSpPr>
        <p:grpSpPr>
          <a:xfrm rot="18900000">
            <a:off x="21967179" y="12597438"/>
            <a:ext cx="675034" cy="1134417"/>
            <a:chOff x="4911803" y="4630994"/>
            <a:chExt cx="226316" cy="38033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3C6036F-F523-4965-812E-85F0AF1C373D}"/>
                </a:ext>
              </a:extLst>
            </p:cNvPr>
            <p:cNvSpPr/>
            <p:nvPr/>
          </p:nvSpPr>
          <p:spPr>
            <a:xfrm>
              <a:off x="4911803" y="4630994"/>
              <a:ext cx="226316" cy="226316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704572C-FCFE-4959-A4F8-01E50861D9C0}"/>
                </a:ext>
              </a:extLst>
            </p:cNvPr>
            <p:cNvCxnSpPr/>
            <p:nvPr/>
          </p:nvCxnSpPr>
          <p:spPr>
            <a:xfrm>
              <a:off x="5023904" y="4857310"/>
              <a:ext cx="0" cy="15401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3548C7C-41C4-467D-A962-943CC1176747}"/>
              </a:ext>
            </a:extLst>
          </p:cNvPr>
          <p:cNvSpPr txBox="1"/>
          <p:nvPr/>
        </p:nvSpPr>
        <p:spPr>
          <a:xfrm>
            <a:off x="1607999" y="12369119"/>
            <a:ext cx="8459961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Search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DB4F0A-FEC0-491F-A782-2C39CBE411B1}"/>
              </a:ext>
            </a:extLst>
          </p:cNvPr>
          <p:cNvSpPr txBox="1"/>
          <p:nvPr/>
        </p:nvSpPr>
        <p:spPr>
          <a:xfrm>
            <a:off x="319282" y="2417505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SELLERS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00DE5A-9D32-4481-B5CF-109BFA014968}"/>
              </a:ext>
            </a:extLst>
          </p:cNvPr>
          <p:cNvSpPr/>
          <p:nvPr/>
        </p:nvSpPr>
        <p:spPr>
          <a:xfrm>
            <a:off x="-91303" y="25672189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0C3B09-FFCB-498C-96B0-3297DFB9A698}"/>
              </a:ext>
            </a:extLst>
          </p:cNvPr>
          <p:cNvSpPr txBox="1"/>
          <p:nvPr/>
        </p:nvSpPr>
        <p:spPr>
          <a:xfrm>
            <a:off x="-91299" y="33170414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76E95D-4EAA-4951-864E-64A88F721173}"/>
              </a:ext>
            </a:extLst>
          </p:cNvPr>
          <p:cNvSpPr txBox="1"/>
          <p:nvPr/>
        </p:nvSpPr>
        <p:spPr>
          <a:xfrm>
            <a:off x="-91306" y="34974677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06D33B-4669-439F-B298-ECF392ED4AAD}"/>
              </a:ext>
            </a:extLst>
          </p:cNvPr>
          <p:cNvGrpSpPr/>
          <p:nvPr/>
        </p:nvGrpSpPr>
        <p:grpSpPr>
          <a:xfrm>
            <a:off x="607200" y="26366190"/>
            <a:ext cx="6509358" cy="6509358"/>
            <a:chOff x="-4920344" y="8373911"/>
            <a:chExt cx="6858000" cy="2266987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25656BC-4943-4CA7-A02A-13C6937BCFA2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4F4AF98-B860-4FDD-8F92-5BABAADD8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8A966B4-F0C1-43E3-8983-22A5FB57EF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AA572AAD-3ABA-4C52-84B7-BD446773EA18}"/>
              </a:ext>
            </a:extLst>
          </p:cNvPr>
          <p:cNvSpPr/>
          <p:nvPr/>
        </p:nvSpPr>
        <p:spPr>
          <a:xfrm>
            <a:off x="7841346" y="25672189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43C07A-7CFA-4254-AEF1-7A9E0F174E6F}"/>
              </a:ext>
            </a:extLst>
          </p:cNvPr>
          <p:cNvSpPr txBox="1"/>
          <p:nvPr/>
        </p:nvSpPr>
        <p:spPr>
          <a:xfrm>
            <a:off x="7841350" y="33170414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22912FC-9E0D-4551-8804-C15B8A1ED80C}"/>
              </a:ext>
            </a:extLst>
          </p:cNvPr>
          <p:cNvSpPr txBox="1"/>
          <p:nvPr/>
        </p:nvSpPr>
        <p:spPr>
          <a:xfrm>
            <a:off x="7841343" y="34974677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1361943-6078-4D61-9BF0-FCA6F8B1F817}"/>
              </a:ext>
            </a:extLst>
          </p:cNvPr>
          <p:cNvGrpSpPr/>
          <p:nvPr/>
        </p:nvGrpSpPr>
        <p:grpSpPr>
          <a:xfrm>
            <a:off x="8539849" y="26366190"/>
            <a:ext cx="6509358" cy="6509358"/>
            <a:chOff x="-4920344" y="8373911"/>
            <a:chExt cx="6858000" cy="226698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E39812-E4BB-4E92-9370-F4815A5EFA63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465FF20-AA5B-4E41-BB60-354BE2C1B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F7ADF0F-4422-4923-8426-6B4EAA7AC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C9AA8151-B635-46E1-810B-5F5A5425D638}"/>
              </a:ext>
            </a:extLst>
          </p:cNvPr>
          <p:cNvSpPr/>
          <p:nvPr/>
        </p:nvSpPr>
        <p:spPr>
          <a:xfrm>
            <a:off x="15791820" y="25672189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CBD6B2-9EE2-49EA-94C2-9E770304BE84}"/>
              </a:ext>
            </a:extLst>
          </p:cNvPr>
          <p:cNvSpPr txBox="1"/>
          <p:nvPr/>
        </p:nvSpPr>
        <p:spPr>
          <a:xfrm>
            <a:off x="15791823" y="33170414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6EB572-1198-4287-B8F4-D01EB5EC8613}"/>
              </a:ext>
            </a:extLst>
          </p:cNvPr>
          <p:cNvSpPr txBox="1"/>
          <p:nvPr/>
        </p:nvSpPr>
        <p:spPr>
          <a:xfrm>
            <a:off x="15791817" y="34974677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668277E-31FC-4787-B9E4-9CF4AC933979}"/>
              </a:ext>
            </a:extLst>
          </p:cNvPr>
          <p:cNvGrpSpPr/>
          <p:nvPr/>
        </p:nvGrpSpPr>
        <p:grpSpPr>
          <a:xfrm>
            <a:off x="16490322" y="26366190"/>
            <a:ext cx="6509358" cy="6509358"/>
            <a:chOff x="-4920344" y="8373911"/>
            <a:chExt cx="6858000" cy="226698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364EFDE-A5DE-4A73-9358-5EDBF358FF84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ABF987C-A371-4BFA-A74D-16AB776D3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3E03205-F1B8-4917-9BCD-15047034D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AAC53C1-183B-4827-9DCB-A365ABAE5B03}"/>
              </a:ext>
            </a:extLst>
          </p:cNvPr>
          <p:cNvSpPr/>
          <p:nvPr/>
        </p:nvSpPr>
        <p:spPr>
          <a:xfrm>
            <a:off x="-91306" y="36561396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0242163-786B-4134-B9ED-FCC4E5EC0663}"/>
              </a:ext>
            </a:extLst>
          </p:cNvPr>
          <p:cNvSpPr txBox="1"/>
          <p:nvPr/>
        </p:nvSpPr>
        <p:spPr>
          <a:xfrm>
            <a:off x="-91303" y="44059621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8EFA1B1-2183-42E7-875E-A0907FA073EC}"/>
              </a:ext>
            </a:extLst>
          </p:cNvPr>
          <p:cNvSpPr txBox="1"/>
          <p:nvPr/>
        </p:nvSpPr>
        <p:spPr>
          <a:xfrm>
            <a:off x="-91310" y="45863884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148ECC6-CC4C-41AB-9365-8B76ABC100FE}"/>
              </a:ext>
            </a:extLst>
          </p:cNvPr>
          <p:cNvGrpSpPr/>
          <p:nvPr/>
        </p:nvGrpSpPr>
        <p:grpSpPr>
          <a:xfrm>
            <a:off x="607196" y="37255397"/>
            <a:ext cx="6509358" cy="6509358"/>
            <a:chOff x="-4920344" y="8373911"/>
            <a:chExt cx="6858000" cy="2266987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1E9A7C2-B4DD-480F-8183-0EB6306E7C15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161C38E-02B8-4027-972E-10B56A11F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9D87723-9A9E-4A51-B309-86C8DDD8A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055EB8E-34F8-48A9-AA58-4D4D52414212}"/>
              </a:ext>
            </a:extLst>
          </p:cNvPr>
          <p:cNvSpPr/>
          <p:nvPr/>
        </p:nvSpPr>
        <p:spPr>
          <a:xfrm>
            <a:off x="7841343" y="36561396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53EFDF-78E4-4780-A61B-669C52E969FC}"/>
              </a:ext>
            </a:extLst>
          </p:cNvPr>
          <p:cNvSpPr txBox="1"/>
          <p:nvPr/>
        </p:nvSpPr>
        <p:spPr>
          <a:xfrm>
            <a:off x="7841346" y="44059621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63E1420-0BBB-45EA-AA43-3E2D57AC5EBC}"/>
              </a:ext>
            </a:extLst>
          </p:cNvPr>
          <p:cNvSpPr txBox="1"/>
          <p:nvPr/>
        </p:nvSpPr>
        <p:spPr>
          <a:xfrm>
            <a:off x="7841339" y="45863884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8C40813-715C-4850-9003-4E05AD5B1142}"/>
              </a:ext>
            </a:extLst>
          </p:cNvPr>
          <p:cNvGrpSpPr/>
          <p:nvPr/>
        </p:nvGrpSpPr>
        <p:grpSpPr>
          <a:xfrm>
            <a:off x="8539845" y="37255397"/>
            <a:ext cx="6509358" cy="6509358"/>
            <a:chOff x="-4920344" y="8373911"/>
            <a:chExt cx="6858000" cy="226698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9E5D53B-3393-422F-9E75-366FBEB72325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3D742E9-62C8-42A3-BC9C-B8CA1FFD1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CF8BD6A-A6EF-4AA8-8CAB-10740B4675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A520027-8C95-46CD-970C-4FB3574A20AB}"/>
              </a:ext>
            </a:extLst>
          </p:cNvPr>
          <p:cNvSpPr/>
          <p:nvPr/>
        </p:nvSpPr>
        <p:spPr>
          <a:xfrm>
            <a:off x="15791817" y="36561396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E4A63EE-5F92-4EC3-BD26-49EF69772A34}"/>
              </a:ext>
            </a:extLst>
          </p:cNvPr>
          <p:cNvSpPr txBox="1"/>
          <p:nvPr/>
        </p:nvSpPr>
        <p:spPr>
          <a:xfrm>
            <a:off x="15791820" y="44059621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7B3A9E8-8545-4C4A-B40B-8AD944FC81B8}"/>
              </a:ext>
            </a:extLst>
          </p:cNvPr>
          <p:cNvSpPr txBox="1"/>
          <p:nvPr/>
        </p:nvSpPr>
        <p:spPr>
          <a:xfrm>
            <a:off x="15791813" y="45863884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7F84CF1-70D0-42B2-B852-FF632D4C0E04}"/>
              </a:ext>
            </a:extLst>
          </p:cNvPr>
          <p:cNvGrpSpPr/>
          <p:nvPr/>
        </p:nvGrpSpPr>
        <p:grpSpPr>
          <a:xfrm>
            <a:off x="16490319" y="37255397"/>
            <a:ext cx="6509358" cy="6509358"/>
            <a:chOff x="-4920344" y="8373911"/>
            <a:chExt cx="6858000" cy="2266987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183D137-DF0E-4EC7-89A2-FBA57D54F888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BE7A408-10CB-4079-BE83-C7B7EB361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B74AA57-2D18-43AC-855B-DFC10AB3D6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C3FD84-171B-4B32-9AAC-AB0FD14175B8}"/>
              </a:ext>
            </a:extLst>
          </p:cNvPr>
          <p:cNvGrpSpPr/>
          <p:nvPr/>
        </p:nvGrpSpPr>
        <p:grpSpPr>
          <a:xfrm>
            <a:off x="-76814" y="14890316"/>
            <a:ext cx="23801278" cy="8759353"/>
            <a:chOff x="-5342" y="2989357"/>
            <a:chExt cx="6858000" cy="226698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160F04-8167-4EEE-BBBC-160080417C12}"/>
                </a:ext>
              </a:extLst>
            </p:cNvPr>
            <p:cNvSpPr/>
            <p:nvPr/>
          </p:nvSpPr>
          <p:spPr>
            <a:xfrm>
              <a:off x="-5342" y="2989357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CE689AA-6DD0-475F-8ED9-D90D52230D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342" y="2989357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408313D-D6B4-47C5-913D-1DAC12DB90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342" y="2989357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3704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3430507" y="5253977"/>
            <a:ext cx="8365017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DE LA CRUZ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08BF346-FDE9-49C3-9172-7DFD292F666D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2,312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Trakaro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5B4B97-A981-4EB7-8648-37FFB51ED581}"/>
              </a:ext>
            </a:extLst>
          </p:cNvPr>
          <p:cNvSpPr/>
          <p:nvPr/>
        </p:nvSpPr>
        <p:spPr>
          <a:xfrm>
            <a:off x="-73128" y="14964334"/>
            <a:ext cx="23797602" cy="3539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81FD8E-7BE1-4F15-882D-DFA657D7823D}"/>
              </a:ext>
            </a:extLst>
          </p:cNvPr>
          <p:cNvSpPr/>
          <p:nvPr/>
        </p:nvSpPr>
        <p:spPr>
          <a:xfrm>
            <a:off x="2464" y="11235511"/>
            <a:ext cx="23648984" cy="3696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B2D134-327C-4462-B290-C20E410219D7}"/>
              </a:ext>
            </a:extLst>
          </p:cNvPr>
          <p:cNvGrpSpPr/>
          <p:nvPr/>
        </p:nvGrpSpPr>
        <p:grpSpPr>
          <a:xfrm>
            <a:off x="849059" y="12095566"/>
            <a:ext cx="20505979" cy="1956638"/>
            <a:chOff x="636052" y="2178904"/>
            <a:chExt cx="5946555" cy="5674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FEA15F-98B8-4374-8077-B2FB808A003E}"/>
                </a:ext>
              </a:extLst>
            </p:cNvPr>
            <p:cNvSpPr/>
            <p:nvPr/>
          </p:nvSpPr>
          <p:spPr>
            <a:xfrm>
              <a:off x="6015198" y="2178904"/>
              <a:ext cx="567409" cy="567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B91946E-4B3D-4DA3-A9A5-A98B4BFFDD16}"/>
                </a:ext>
              </a:extLst>
            </p:cNvPr>
            <p:cNvSpPr/>
            <p:nvPr/>
          </p:nvSpPr>
          <p:spPr>
            <a:xfrm>
              <a:off x="872762" y="2178904"/>
              <a:ext cx="5397903" cy="567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8D970A-364B-452E-9368-B0BFA04FB9F4}"/>
                </a:ext>
              </a:extLst>
            </p:cNvPr>
            <p:cNvSpPr/>
            <p:nvPr/>
          </p:nvSpPr>
          <p:spPr>
            <a:xfrm>
              <a:off x="636052" y="2178904"/>
              <a:ext cx="567409" cy="567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2D5A872-79A3-4CBE-B769-95670ECAD472}"/>
              </a:ext>
            </a:extLst>
          </p:cNvPr>
          <p:cNvGrpSpPr/>
          <p:nvPr/>
        </p:nvGrpSpPr>
        <p:grpSpPr>
          <a:xfrm rot="18900000">
            <a:off x="21967179" y="12597438"/>
            <a:ext cx="675034" cy="1134417"/>
            <a:chOff x="4911803" y="4630994"/>
            <a:chExt cx="226316" cy="38033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3C6036F-F523-4965-812E-85F0AF1C373D}"/>
                </a:ext>
              </a:extLst>
            </p:cNvPr>
            <p:cNvSpPr/>
            <p:nvPr/>
          </p:nvSpPr>
          <p:spPr>
            <a:xfrm>
              <a:off x="4911803" y="4630994"/>
              <a:ext cx="226316" cy="226316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704572C-FCFE-4959-A4F8-01E50861D9C0}"/>
                </a:ext>
              </a:extLst>
            </p:cNvPr>
            <p:cNvCxnSpPr/>
            <p:nvPr/>
          </p:nvCxnSpPr>
          <p:spPr>
            <a:xfrm>
              <a:off x="5023904" y="4857310"/>
              <a:ext cx="0" cy="15401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3548C7C-41C4-467D-A962-943CC1176747}"/>
              </a:ext>
            </a:extLst>
          </p:cNvPr>
          <p:cNvSpPr txBox="1"/>
          <p:nvPr/>
        </p:nvSpPr>
        <p:spPr>
          <a:xfrm>
            <a:off x="1607999" y="12369119"/>
            <a:ext cx="8459961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Search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DB4F0A-FEC0-491F-A782-2C39CBE411B1}"/>
              </a:ext>
            </a:extLst>
          </p:cNvPr>
          <p:cNvSpPr txBox="1"/>
          <p:nvPr/>
        </p:nvSpPr>
        <p:spPr>
          <a:xfrm>
            <a:off x="319282" y="2417505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SELLERS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00DE5A-9D32-4481-B5CF-109BFA014968}"/>
              </a:ext>
            </a:extLst>
          </p:cNvPr>
          <p:cNvSpPr/>
          <p:nvPr/>
        </p:nvSpPr>
        <p:spPr>
          <a:xfrm>
            <a:off x="-91303" y="25672189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0C3B09-FFCB-498C-96B0-3297DFB9A698}"/>
              </a:ext>
            </a:extLst>
          </p:cNvPr>
          <p:cNvSpPr txBox="1"/>
          <p:nvPr/>
        </p:nvSpPr>
        <p:spPr>
          <a:xfrm>
            <a:off x="-91299" y="33170414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76E95D-4EAA-4951-864E-64A88F721173}"/>
              </a:ext>
            </a:extLst>
          </p:cNvPr>
          <p:cNvSpPr txBox="1"/>
          <p:nvPr/>
        </p:nvSpPr>
        <p:spPr>
          <a:xfrm>
            <a:off x="-91306" y="34974677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06D33B-4669-439F-B298-ECF392ED4AAD}"/>
              </a:ext>
            </a:extLst>
          </p:cNvPr>
          <p:cNvGrpSpPr/>
          <p:nvPr/>
        </p:nvGrpSpPr>
        <p:grpSpPr>
          <a:xfrm>
            <a:off x="607200" y="26366190"/>
            <a:ext cx="6509358" cy="6509358"/>
            <a:chOff x="-4920344" y="8373911"/>
            <a:chExt cx="6858000" cy="2266987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25656BC-4943-4CA7-A02A-13C6937BCFA2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4F4AF98-B860-4FDD-8F92-5BABAADD8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8A966B4-F0C1-43E3-8983-22A5FB57EF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AA572AAD-3ABA-4C52-84B7-BD446773EA18}"/>
              </a:ext>
            </a:extLst>
          </p:cNvPr>
          <p:cNvSpPr/>
          <p:nvPr/>
        </p:nvSpPr>
        <p:spPr>
          <a:xfrm>
            <a:off x="7841346" y="25672189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43C07A-7CFA-4254-AEF1-7A9E0F174E6F}"/>
              </a:ext>
            </a:extLst>
          </p:cNvPr>
          <p:cNvSpPr txBox="1"/>
          <p:nvPr/>
        </p:nvSpPr>
        <p:spPr>
          <a:xfrm>
            <a:off x="7841350" y="33170414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22912FC-9E0D-4551-8804-C15B8A1ED80C}"/>
              </a:ext>
            </a:extLst>
          </p:cNvPr>
          <p:cNvSpPr txBox="1"/>
          <p:nvPr/>
        </p:nvSpPr>
        <p:spPr>
          <a:xfrm>
            <a:off x="7841343" y="34974677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1361943-6078-4D61-9BF0-FCA6F8B1F817}"/>
              </a:ext>
            </a:extLst>
          </p:cNvPr>
          <p:cNvGrpSpPr/>
          <p:nvPr/>
        </p:nvGrpSpPr>
        <p:grpSpPr>
          <a:xfrm>
            <a:off x="8539849" y="26366190"/>
            <a:ext cx="6509358" cy="6509358"/>
            <a:chOff x="-4920344" y="8373911"/>
            <a:chExt cx="6858000" cy="226698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E39812-E4BB-4E92-9370-F4815A5EFA63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465FF20-AA5B-4E41-BB60-354BE2C1B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F7ADF0F-4422-4923-8426-6B4EAA7AC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C9AA8151-B635-46E1-810B-5F5A5425D638}"/>
              </a:ext>
            </a:extLst>
          </p:cNvPr>
          <p:cNvSpPr/>
          <p:nvPr/>
        </p:nvSpPr>
        <p:spPr>
          <a:xfrm>
            <a:off x="15791820" y="25672189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CBD6B2-9EE2-49EA-94C2-9E770304BE84}"/>
              </a:ext>
            </a:extLst>
          </p:cNvPr>
          <p:cNvSpPr txBox="1"/>
          <p:nvPr/>
        </p:nvSpPr>
        <p:spPr>
          <a:xfrm>
            <a:off x="15791823" y="33170414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6EB572-1198-4287-B8F4-D01EB5EC8613}"/>
              </a:ext>
            </a:extLst>
          </p:cNvPr>
          <p:cNvSpPr txBox="1"/>
          <p:nvPr/>
        </p:nvSpPr>
        <p:spPr>
          <a:xfrm>
            <a:off x="15791817" y="34974677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668277E-31FC-4787-B9E4-9CF4AC933979}"/>
              </a:ext>
            </a:extLst>
          </p:cNvPr>
          <p:cNvGrpSpPr/>
          <p:nvPr/>
        </p:nvGrpSpPr>
        <p:grpSpPr>
          <a:xfrm>
            <a:off x="16490322" y="26366190"/>
            <a:ext cx="6509358" cy="6509358"/>
            <a:chOff x="-4920344" y="8373911"/>
            <a:chExt cx="6858000" cy="226698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364EFDE-A5DE-4A73-9358-5EDBF358FF84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ABF987C-A371-4BFA-A74D-16AB776D3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3E03205-F1B8-4917-9BCD-15047034D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AAC53C1-183B-4827-9DCB-A365ABAE5B03}"/>
              </a:ext>
            </a:extLst>
          </p:cNvPr>
          <p:cNvSpPr/>
          <p:nvPr/>
        </p:nvSpPr>
        <p:spPr>
          <a:xfrm>
            <a:off x="-91306" y="36561396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0242163-786B-4134-B9ED-FCC4E5EC0663}"/>
              </a:ext>
            </a:extLst>
          </p:cNvPr>
          <p:cNvSpPr txBox="1"/>
          <p:nvPr/>
        </p:nvSpPr>
        <p:spPr>
          <a:xfrm>
            <a:off x="-91303" y="44059621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8EFA1B1-2183-42E7-875E-A0907FA073EC}"/>
              </a:ext>
            </a:extLst>
          </p:cNvPr>
          <p:cNvSpPr txBox="1"/>
          <p:nvPr/>
        </p:nvSpPr>
        <p:spPr>
          <a:xfrm>
            <a:off x="-91310" y="45863884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148ECC6-CC4C-41AB-9365-8B76ABC100FE}"/>
              </a:ext>
            </a:extLst>
          </p:cNvPr>
          <p:cNvGrpSpPr/>
          <p:nvPr/>
        </p:nvGrpSpPr>
        <p:grpSpPr>
          <a:xfrm>
            <a:off x="607196" y="37255397"/>
            <a:ext cx="6509358" cy="6509358"/>
            <a:chOff x="-4920344" y="8373911"/>
            <a:chExt cx="6858000" cy="2266987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1E9A7C2-B4DD-480F-8183-0EB6306E7C15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161C38E-02B8-4027-972E-10B56A11F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9D87723-9A9E-4A51-B309-86C8DDD8A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055EB8E-34F8-48A9-AA58-4D4D52414212}"/>
              </a:ext>
            </a:extLst>
          </p:cNvPr>
          <p:cNvSpPr/>
          <p:nvPr/>
        </p:nvSpPr>
        <p:spPr>
          <a:xfrm>
            <a:off x="7841343" y="36561396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53EFDF-78E4-4780-A61B-669C52E969FC}"/>
              </a:ext>
            </a:extLst>
          </p:cNvPr>
          <p:cNvSpPr txBox="1"/>
          <p:nvPr/>
        </p:nvSpPr>
        <p:spPr>
          <a:xfrm>
            <a:off x="7841346" y="44059621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63E1420-0BBB-45EA-AA43-3E2D57AC5EBC}"/>
              </a:ext>
            </a:extLst>
          </p:cNvPr>
          <p:cNvSpPr txBox="1"/>
          <p:nvPr/>
        </p:nvSpPr>
        <p:spPr>
          <a:xfrm>
            <a:off x="7841339" y="45863884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8C40813-715C-4850-9003-4E05AD5B1142}"/>
              </a:ext>
            </a:extLst>
          </p:cNvPr>
          <p:cNvGrpSpPr/>
          <p:nvPr/>
        </p:nvGrpSpPr>
        <p:grpSpPr>
          <a:xfrm>
            <a:off x="8539845" y="37255397"/>
            <a:ext cx="6509358" cy="6509358"/>
            <a:chOff x="-4920344" y="8373911"/>
            <a:chExt cx="6858000" cy="226698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9E5D53B-3393-422F-9E75-366FBEB72325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3D742E9-62C8-42A3-BC9C-B8CA1FFD1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CF8BD6A-A6EF-4AA8-8CAB-10740B4675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A520027-8C95-46CD-970C-4FB3574A20AB}"/>
              </a:ext>
            </a:extLst>
          </p:cNvPr>
          <p:cNvSpPr/>
          <p:nvPr/>
        </p:nvSpPr>
        <p:spPr>
          <a:xfrm>
            <a:off x="15791817" y="36561396"/>
            <a:ext cx="7932653" cy="107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E4A63EE-5F92-4EC3-BD26-49EF69772A34}"/>
              </a:ext>
            </a:extLst>
          </p:cNvPr>
          <p:cNvSpPr txBox="1"/>
          <p:nvPr/>
        </p:nvSpPr>
        <p:spPr>
          <a:xfrm>
            <a:off x="15791820" y="44059621"/>
            <a:ext cx="793265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Name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Description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7B3A9E8-8545-4C4A-B40B-8AD944FC81B8}"/>
              </a:ext>
            </a:extLst>
          </p:cNvPr>
          <p:cNvSpPr txBox="1"/>
          <p:nvPr/>
        </p:nvSpPr>
        <p:spPr>
          <a:xfrm>
            <a:off x="15791813" y="45863884"/>
            <a:ext cx="7932653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7F84CF1-70D0-42B2-B852-FF632D4C0E04}"/>
              </a:ext>
            </a:extLst>
          </p:cNvPr>
          <p:cNvGrpSpPr/>
          <p:nvPr/>
        </p:nvGrpSpPr>
        <p:grpSpPr>
          <a:xfrm>
            <a:off x="16490319" y="37255397"/>
            <a:ext cx="6509358" cy="6509358"/>
            <a:chOff x="-4920344" y="8373911"/>
            <a:chExt cx="6858000" cy="2266987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183D137-DF0E-4EC7-89A2-FBA57D54F888}"/>
                </a:ext>
              </a:extLst>
            </p:cNvPr>
            <p:cNvSpPr/>
            <p:nvPr/>
          </p:nvSpPr>
          <p:spPr>
            <a:xfrm>
              <a:off x="-4920344" y="8373911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BE7A408-10CB-4079-BE83-C7B7EB361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B74AA57-2D18-43AC-855B-DFC10AB3D6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920344" y="8373911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C3FD84-171B-4B32-9AAC-AB0FD14175B8}"/>
              </a:ext>
            </a:extLst>
          </p:cNvPr>
          <p:cNvGrpSpPr/>
          <p:nvPr/>
        </p:nvGrpSpPr>
        <p:grpSpPr>
          <a:xfrm>
            <a:off x="-76814" y="14890316"/>
            <a:ext cx="23801278" cy="8759353"/>
            <a:chOff x="-5342" y="2989357"/>
            <a:chExt cx="6858000" cy="226698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160F04-8167-4EEE-BBBC-160080417C12}"/>
                </a:ext>
              </a:extLst>
            </p:cNvPr>
            <p:cNvSpPr/>
            <p:nvPr/>
          </p:nvSpPr>
          <p:spPr>
            <a:xfrm>
              <a:off x="-5342" y="2989357"/>
              <a:ext cx="6858000" cy="226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CE689AA-6DD0-475F-8ED9-D90D52230D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342" y="2989357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408313D-D6B4-47C5-913D-1DAC12DB90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342" y="2989357"/>
              <a:ext cx="6858000" cy="226698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14D85E17-F6D4-477B-95FA-EC0A9DCD184F}"/>
              </a:ext>
            </a:extLst>
          </p:cNvPr>
          <p:cNvSpPr/>
          <p:nvPr/>
        </p:nvSpPr>
        <p:spPr>
          <a:xfrm>
            <a:off x="-58393" y="11235507"/>
            <a:ext cx="5430512" cy="35389013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BEA159-8722-4B17-9716-C6F679A573EC}"/>
              </a:ext>
            </a:extLst>
          </p:cNvPr>
          <p:cNvGrpSpPr/>
          <p:nvPr/>
        </p:nvGrpSpPr>
        <p:grpSpPr>
          <a:xfrm>
            <a:off x="-58393" y="11235507"/>
            <a:ext cx="5430512" cy="17651911"/>
            <a:chOff x="-16934" y="1929494"/>
            <a:chExt cx="1574801" cy="511890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DBC943E-B91F-482C-B004-3771F3772BF9}"/>
                </a:ext>
              </a:extLst>
            </p:cNvPr>
            <p:cNvGrpSpPr/>
            <p:nvPr/>
          </p:nvGrpSpPr>
          <p:grpSpPr>
            <a:xfrm>
              <a:off x="193731" y="2130335"/>
              <a:ext cx="1231882" cy="4918059"/>
              <a:chOff x="117533" y="6237689"/>
              <a:chExt cx="851239" cy="3398413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B0870CE-64AD-4975-BE38-D8A2F6D98DC4}"/>
                  </a:ext>
                </a:extLst>
              </p:cNvPr>
              <p:cNvSpPr txBox="1"/>
              <p:nvPr/>
            </p:nvSpPr>
            <p:spPr>
              <a:xfrm>
                <a:off x="117533" y="6609034"/>
                <a:ext cx="851239" cy="302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39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74A1E0E-7736-4785-B21E-364593EBEDA9}"/>
                  </a:ext>
                </a:extLst>
              </p:cNvPr>
              <p:cNvSpPr/>
              <p:nvPr/>
            </p:nvSpPr>
            <p:spPr>
              <a:xfrm>
                <a:off x="327691" y="6237689"/>
                <a:ext cx="348929" cy="3489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2FC7C81-8BBE-4BF2-81A7-A0D86C156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146281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4DC6628-FEBA-48F2-88E0-862070ED5513}"/>
                </a:ext>
              </a:extLst>
            </p:cNvPr>
            <p:cNvCxnSpPr>
              <a:cxnSpLocks/>
            </p:cNvCxnSpPr>
            <p:nvPr/>
          </p:nvCxnSpPr>
          <p:spPr>
            <a:xfrm>
              <a:off x="-16934" y="1929494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E8006D3-AE79-4D67-8A27-46E209068215}"/>
              </a:ext>
            </a:extLst>
          </p:cNvPr>
          <p:cNvGrpSpPr/>
          <p:nvPr/>
        </p:nvGrpSpPr>
        <p:grpSpPr>
          <a:xfrm>
            <a:off x="-58393" y="15443137"/>
            <a:ext cx="5430512" cy="17651911"/>
            <a:chOff x="-16934" y="1929494"/>
            <a:chExt cx="1574801" cy="5118900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64E7F267-DC70-4F3B-8E53-F5D5C51799F4}"/>
                </a:ext>
              </a:extLst>
            </p:cNvPr>
            <p:cNvGrpSpPr/>
            <p:nvPr/>
          </p:nvGrpSpPr>
          <p:grpSpPr>
            <a:xfrm>
              <a:off x="193731" y="2130335"/>
              <a:ext cx="1231882" cy="4918059"/>
              <a:chOff x="117533" y="6237689"/>
              <a:chExt cx="851239" cy="3398413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724806F-78E3-4A48-A096-E956D35A01D8}"/>
                  </a:ext>
                </a:extLst>
              </p:cNvPr>
              <p:cNvSpPr txBox="1"/>
              <p:nvPr/>
            </p:nvSpPr>
            <p:spPr>
              <a:xfrm>
                <a:off x="117533" y="6609034"/>
                <a:ext cx="851239" cy="302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39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4FCFF231-A3EC-48D3-BAD7-A4E7B967B6BF}"/>
                  </a:ext>
                </a:extLst>
              </p:cNvPr>
              <p:cNvSpPr/>
              <p:nvPr/>
            </p:nvSpPr>
            <p:spPr>
              <a:xfrm>
                <a:off x="327691" y="6237689"/>
                <a:ext cx="348929" cy="3489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</p:grp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318CD9-0DF2-4630-979D-40661676D7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146281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439CCB8-6B6C-44CF-A5F5-460E20BA1F98}"/>
                </a:ext>
              </a:extLst>
            </p:cNvPr>
            <p:cNvCxnSpPr>
              <a:cxnSpLocks/>
            </p:cNvCxnSpPr>
            <p:nvPr/>
          </p:nvCxnSpPr>
          <p:spPr>
            <a:xfrm>
              <a:off x="-16934" y="1929494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2C8B301-C8A7-4C46-AD89-09815DF0D60A}"/>
              </a:ext>
            </a:extLst>
          </p:cNvPr>
          <p:cNvGrpSpPr/>
          <p:nvPr/>
        </p:nvGrpSpPr>
        <p:grpSpPr>
          <a:xfrm>
            <a:off x="-116788" y="19642108"/>
            <a:ext cx="5430512" cy="17651911"/>
            <a:chOff x="-16934" y="1929494"/>
            <a:chExt cx="1574801" cy="511890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6B43F983-76D5-470F-AFA1-59E7B06560EE}"/>
                </a:ext>
              </a:extLst>
            </p:cNvPr>
            <p:cNvGrpSpPr/>
            <p:nvPr/>
          </p:nvGrpSpPr>
          <p:grpSpPr>
            <a:xfrm>
              <a:off x="193731" y="2130335"/>
              <a:ext cx="1231882" cy="4918059"/>
              <a:chOff x="117533" y="6237689"/>
              <a:chExt cx="851239" cy="3398413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7B96BD2-C09E-4A43-A419-A68BB22B82A6}"/>
                  </a:ext>
                </a:extLst>
              </p:cNvPr>
              <p:cNvSpPr txBox="1"/>
              <p:nvPr/>
            </p:nvSpPr>
            <p:spPr>
              <a:xfrm>
                <a:off x="117533" y="6609034"/>
                <a:ext cx="851239" cy="302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39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D1D03C7-D73A-4D0D-86D2-F338B0922D84}"/>
                  </a:ext>
                </a:extLst>
              </p:cNvPr>
              <p:cNvSpPr/>
              <p:nvPr/>
            </p:nvSpPr>
            <p:spPr>
              <a:xfrm>
                <a:off x="327691" y="6237689"/>
                <a:ext cx="348929" cy="3489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40EEF34-807B-4D8A-BE61-372AEF018B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146281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07F240A-54EC-4789-8DB5-8C638C56E8BE}"/>
                </a:ext>
              </a:extLst>
            </p:cNvPr>
            <p:cNvCxnSpPr>
              <a:cxnSpLocks/>
            </p:cNvCxnSpPr>
            <p:nvPr/>
          </p:nvCxnSpPr>
          <p:spPr>
            <a:xfrm>
              <a:off x="-16934" y="1929494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7E7F25F-FBDE-4341-B0D7-23B3873D94C6}"/>
              </a:ext>
            </a:extLst>
          </p:cNvPr>
          <p:cNvGrpSpPr/>
          <p:nvPr/>
        </p:nvGrpSpPr>
        <p:grpSpPr>
          <a:xfrm>
            <a:off x="-116788" y="23849738"/>
            <a:ext cx="5430512" cy="17651911"/>
            <a:chOff x="-16934" y="1929494"/>
            <a:chExt cx="1574801" cy="51189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C22DF92C-3AE1-4BD4-B444-2F378B3CA90B}"/>
                </a:ext>
              </a:extLst>
            </p:cNvPr>
            <p:cNvGrpSpPr/>
            <p:nvPr/>
          </p:nvGrpSpPr>
          <p:grpSpPr>
            <a:xfrm>
              <a:off x="193731" y="2130335"/>
              <a:ext cx="1231882" cy="4918059"/>
              <a:chOff x="117533" y="6237689"/>
              <a:chExt cx="851239" cy="3398413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FAE2FDF-EA38-401E-98E7-6A34DC3066E1}"/>
                  </a:ext>
                </a:extLst>
              </p:cNvPr>
              <p:cNvSpPr txBox="1"/>
              <p:nvPr/>
            </p:nvSpPr>
            <p:spPr>
              <a:xfrm>
                <a:off x="117533" y="6609034"/>
                <a:ext cx="851239" cy="302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39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58C77C0-A809-42CE-A8CD-53E0DC2C0F57}"/>
                  </a:ext>
                </a:extLst>
              </p:cNvPr>
              <p:cNvSpPr/>
              <p:nvPr/>
            </p:nvSpPr>
            <p:spPr>
              <a:xfrm>
                <a:off x="327691" y="6237689"/>
                <a:ext cx="348929" cy="3489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</p:grp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D81B433-AC60-4E78-B917-C2F81EAE8B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146281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3E69D45-5FF0-46D0-A277-4B45A4269F61}"/>
                </a:ext>
              </a:extLst>
            </p:cNvPr>
            <p:cNvCxnSpPr>
              <a:cxnSpLocks/>
            </p:cNvCxnSpPr>
            <p:nvPr/>
          </p:nvCxnSpPr>
          <p:spPr>
            <a:xfrm>
              <a:off x="-16934" y="1929494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AF40212-D32F-48DF-ABE5-68624A9F0903}"/>
              </a:ext>
            </a:extLst>
          </p:cNvPr>
          <p:cNvGrpSpPr/>
          <p:nvPr/>
        </p:nvGrpSpPr>
        <p:grpSpPr>
          <a:xfrm>
            <a:off x="-58393" y="28053696"/>
            <a:ext cx="5430512" cy="17651911"/>
            <a:chOff x="-16934" y="1929494"/>
            <a:chExt cx="1574801" cy="5118900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EB0E536-0C28-4A11-8A98-9EF8C96D7525}"/>
                </a:ext>
              </a:extLst>
            </p:cNvPr>
            <p:cNvGrpSpPr/>
            <p:nvPr/>
          </p:nvGrpSpPr>
          <p:grpSpPr>
            <a:xfrm>
              <a:off x="193731" y="2130335"/>
              <a:ext cx="1231882" cy="4918059"/>
              <a:chOff x="117533" y="6237689"/>
              <a:chExt cx="851239" cy="3398413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6D38477-AA86-4922-88CB-03BE1F6220B5}"/>
                  </a:ext>
                </a:extLst>
              </p:cNvPr>
              <p:cNvSpPr txBox="1"/>
              <p:nvPr/>
            </p:nvSpPr>
            <p:spPr>
              <a:xfrm>
                <a:off x="117533" y="6609034"/>
                <a:ext cx="851239" cy="302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39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F8EFE0AA-4F6A-47FB-ADBB-5E6D375B4B01}"/>
                  </a:ext>
                </a:extLst>
              </p:cNvPr>
              <p:cNvSpPr/>
              <p:nvPr/>
            </p:nvSpPr>
            <p:spPr>
              <a:xfrm>
                <a:off x="327691" y="6237689"/>
                <a:ext cx="348929" cy="3489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8A7CCDD-9E70-487E-B5AA-88235F1D308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146281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DAE2467-72D3-4EAE-8363-B19CA1051D92}"/>
                </a:ext>
              </a:extLst>
            </p:cNvPr>
            <p:cNvCxnSpPr>
              <a:cxnSpLocks/>
            </p:cNvCxnSpPr>
            <p:nvPr/>
          </p:nvCxnSpPr>
          <p:spPr>
            <a:xfrm>
              <a:off x="-16934" y="1929494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92530A8-F05C-45C8-993C-E007EA9CCD66}"/>
              </a:ext>
            </a:extLst>
          </p:cNvPr>
          <p:cNvGrpSpPr/>
          <p:nvPr/>
        </p:nvGrpSpPr>
        <p:grpSpPr>
          <a:xfrm>
            <a:off x="-58393" y="32261326"/>
            <a:ext cx="5430512" cy="17651911"/>
            <a:chOff x="-16934" y="1929494"/>
            <a:chExt cx="1574801" cy="5118900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DA9D2AB-0E43-40AD-B689-4976F81FE3F4}"/>
                </a:ext>
              </a:extLst>
            </p:cNvPr>
            <p:cNvGrpSpPr/>
            <p:nvPr/>
          </p:nvGrpSpPr>
          <p:grpSpPr>
            <a:xfrm>
              <a:off x="193731" y="2130335"/>
              <a:ext cx="1231882" cy="4918059"/>
              <a:chOff x="117533" y="6237689"/>
              <a:chExt cx="851239" cy="3398413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C1EEC6D2-699F-4E57-B1FE-4ADAEA224282}"/>
                  </a:ext>
                </a:extLst>
              </p:cNvPr>
              <p:cNvSpPr txBox="1"/>
              <p:nvPr/>
            </p:nvSpPr>
            <p:spPr>
              <a:xfrm>
                <a:off x="117533" y="6609034"/>
                <a:ext cx="851239" cy="302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39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A6F26128-36EA-4BFD-889B-52A8E0942280}"/>
                  </a:ext>
                </a:extLst>
              </p:cNvPr>
              <p:cNvSpPr/>
              <p:nvPr/>
            </p:nvSpPr>
            <p:spPr>
              <a:xfrm>
                <a:off x="327691" y="6237689"/>
                <a:ext cx="348929" cy="3489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</p:grp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E5469EA-2812-4F8C-8BAD-64BCCA25C4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146281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20FEFDB-A3BC-4A81-A1E3-D71EE1DCD899}"/>
                </a:ext>
              </a:extLst>
            </p:cNvPr>
            <p:cNvCxnSpPr>
              <a:cxnSpLocks/>
            </p:cNvCxnSpPr>
            <p:nvPr/>
          </p:nvCxnSpPr>
          <p:spPr>
            <a:xfrm>
              <a:off x="-16934" y="1929494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533D253-1CC4-4C5E-AE48-2580683394F5}"/>
              </a:ext>
            </a:extLst>
          </p:cNvPr>
          <p:cNvGrpSpPr/>
          <p:nvPr/>
        </p:nvGrpSpPr>
        <p:grpSpPr>
          <a:xfrm>
            <a:off x="-116788" y="36460297"/>
            <a:ext cx="5430512" cy="17651911"/>
            <a:chOff x="-16934" y="1929494"/>
            <a:chExt cx="1574801" cy="5118900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53169235-A16A-442E-92C7-19A995F8A5E8}"/>
                </a:ext>
              </a:extLst>
            </p:cNvPr>
            <p:cNvGrpSpPr/>
            <p:nvPr/>
          </p:nvGrpSpPr>
          <p:grpSpPr>
            <a:xfrm>
              <a:off x="193731" y="2130335"/>
              <a:ext cx="1231882" cy="4918059"/>
              <a:chOff x="117533" y="6237689"/>
              <a:chExt cx="851239" cy="3398413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A1D821C-2004-45E1-B7D1-84A368D8ED39}"/>
                  </a:ext>
                </a:extLst>
              </p:cNvPr>
              <p:cNvSpPr txBox="1"/>
              <p:nvPr/>
            </p:nvSpPr>
            <p:spPr>
              <a:xfrm>
                <a:off x="117533" y="6609034"/>
                <a:ext cx="851239" cy="302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39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CBD169B2-F509-4DAB-81FC-DE4723050DD0}"/>
                  </a:ext>
                </a:extLst>
              </p:cNvPr>
              <p:cNvSpPr/>
              <p:nvPr/>
            </p:nvSpPr>
            <p:spPr>
              <a:xfrm>
                <a:off x="327691" y="6237689"/>
                <a:ext cx="348929" cy="3489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EF24483-1AD3-4535-9D26-665D5727FC6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146281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0AFC4DE-3C92-4A38-9455-2CBB70CE65AD}"/>
                </a:ext>
              </a:extLst>
            </p:cNvPr>
            <p:cNvCxnSpPr>
              <a:cxnSpLocks/>
            </p:cNvCxnSpPr>
            <p:nvPr/>
          </p:nvCxnSpPr>
          <p:spPr>
            <a:xfrm>
              <a:off x="-16934" y="1929494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584E918-E204-4EB7-96F3-2FBF837E832D}"/>
              </a:ext>
            </a:extLst>
          </p:cNvPr>
          <p:cNvGrpSpPr/>
          <p:nvPr/>
        </p:nvGrpSpPr>
        <p:grpSpPr>
          <a:xfrm>
            <a:off x="-116788" y="40667927"/>
            <a:ext cx="5430512" cy="17651911"/>
            <a:chOff x="-16934" y="1929494"/>
            <a:chExt cx="1574801" cy="5118900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B38A34BB-FCBB-4B9F-A8E6-952105460E23}"/>
                </a:ext>
              </a:extLst>
            </p:cNvPr>
            <p:cNvGrpSpPr/>
            <p:nvPr/>
          </p:nvGrpSpPr>
          <p:grpSpPr>
            <a:xfrm>
              <a:off x="193731" y="2130335"/>
              <a:ext cx="1231882" cy="4918059"/>
              <a:chOff x="117533" y="6237689"/>
              <a:chExt cx="851239" cy="3398413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209036-4371-4208-9AB6-BCB274A7B7AE}"/>
                  </a:ext>
                </a:extLst>
              </p:cNvPr>
              <p:cNvSpPr txBox="1"/>
              <p:nvPr/>
            </p:nvSpPr>
            <p:spPr>
              <a:xfrm>
                <a:off x="117533" y="6609034"/>
                <a:ext cx="851239" cy="302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39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3B575E-2B30-4CD6-B7AB-1D64C78AA794}"/>
                  </a:ext>
                </a:extLst>
              </p:cNvPr>
              <p:cNvSpPr/>
              <p:nvPr/>
            </p:nvSpPr>
            <p:spPr>
              <a:xfrm>
                <a:off x="327691" y="6237689"/>
                <a:ext cx="348929" cy="3489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</p:grp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7D29910-CBBA-414E-96AB-80018E92C95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146281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A1CF9A5-6941-4CA5-B4EA-E5445B6E9A3F}"/>
                </a:ext>
              </a:extLst>
            </p:cNvPr>
            <p:cNvCxnSpPr>
              <a:cxnSpLocks/>
            </p:cNvCxnSpPr>
            <p:nvPr/>
          </p:nvCxnSpPr>
          <p:spPr>
            <a:xfrm>
              <a:off x="-16934" y="1929494"/>
              <a:ext cx="1557867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72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46DDFA2-125F-4075-8CF7-07073512ACC1}"/>
              </a:ext>
            </a:extLst>
          </p:cNvPr>
          <p:cNvSpPr/>
          <p:nvPr/>
        </p:nvSpPr>
        <p:spPr>
          <a:xfrm>
            <a:off x="0" y="4468519"/>
            <a:ext cx="23648988" cy="42052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17A3-F107-44C1-8330-0445B4B3043D}"/>
              </a:ext>
            </a:extLst>
          </p:cNvPr>
          <p:cNvGrpSpPr/>
          <p:nvPr/>
        </p:nvGrpSpPr>
        <p:grpSpPr>
          <a:xfrm rot="2700000">
            <a:off x="8126265" y="6102263"/>
            <a:ext cx="6852448" cy="6750420"/>
            <a:chOff x="2048256" y="4626864"/>
            <a:chExt cx="2304288" cy="23042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D167C90-45B2-44A5-BCF8-443CB89AF1F7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325425-CA0F-4382-A5B4-E34442106293}"/>
                </a:ext>
              </a:extLst>
            </p:cNvPr>
            <p:cNvCxnSpPr>
              <a:stCxn id="5" idx="0"/>
              <a:endCxn id="5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5263E4-75DD-4EEB-8D2A-EB49221F79DF}"/>
                </a:ext>
              </a:extLst>
            </p:cNvPr>
            <p:cNvCxnSpPr>
              <a:cxnSpLocks/>
              <a:stCxn id="5" idx="2"/>
              <a:endCxn id="5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457450-BF30-4433-B41E-1DDF3253AB8E}"/>
              </a:ext>
            </a:extLst>
          </p:cNvPr>
          <p:cNvGrpSpPr/>
          <p:nvPr/>
        </p:nvGrpSpPr>
        <p:grpSpPr>
          <a:xfrm>
            <a:off x="4171159" y="15727539"/>
            <a:ext cx="14762675" cy="1956638"/>
            <a:chOff x="1209600" y="6094616"/>
            <a:chExt cx="4281047" cy="56740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E271CE-BD0C-4B6F-A3BC-D8DECB09C0C0}"/>
                </a:ext>
              </a:extLst>
            </p:cNvPr>
            <p:cNvGrpSpPr/>
            <p:nvPr/>
          </p:nvGrpSpPr>
          <p:grpSpPr>
            <a:xfrm>
              <a:off x="1209600" y="6094616"/>
              <a:ext cx="4281047" cy="567408"/>
              <a:chOff x="626573" y="3230880"/>
              <a:chExt cx="4829347" cy="640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33B68-1F46-4F9C-88B2-B844DD36971A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28249C9-DCF6-4503-836D-E09CF1EAE022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CAC806F-991C-4080-824D-EA2411907F82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C14A-3E45-49F5-B494-CE969D46D4DA}"/>
                </a:ext>
              </a:extLst>
            </p:cNvPr>
            <p:cNvSpPr txBox="1"/>
            <p:nvPr/>
          </p:nvSpPr>
          <p:spPr>
            <a:xfrm>
              <a:off x="1381838" y="6224431"/>
              <a:ext cx="245331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Username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EE3DF-DBED-40AD-825B-A79C97594C89}"/>
              </a:ext>
            </a:extLst>
          </p:cNvPr>
          <p:cNvGrpSpPr/>
          <p:nvPr/>
        </p:nvGrpSpPr>
        <p:grpSpPr>
          <a:xfrm>
            <a:off x="4171159" y="18580934"/>
            <a:ext cx="14762675" cy="1956638"/>
            <a:chOff x="1188302" y="6940672"/>
            <a:chExt cx="4281047" cy="5674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1D15D91-BFC4-4ABA-91C1-B8D8E1626BF2}"/>
                </a:ext>
              </a:extLst>
            </p:cNvPr>
            <p:cNvGrpSpPr/>
            <p:nvPr/>
          </p:nvGrpSpPr>
          <p:grpSpPr>
            <a:xfrm>
              <a:off x="1188302" y="6940672"/>
              <a:ext cx="4281047" cy="567408"/>
              <a:chOff x="626573" y="3230880"/>
              <a:chExt cx="4829347" cy="64008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BE5F0F1-61CD-41BE-BF66-5EDE160C8FC2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396930-52D5-4C2B-8607-64EDA29F775B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0D5CB2A-2DE4-4454-A752-27FF6FADA20C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B6221F-65B5-4C52-B476-73861851A39A}"/>
                </a:ext>
              </a:extLst>
            </p:cNvPr>
            <p:cNvSpPr txBox="1"/>
            <p:nvPr/>
          </p:nvSpPr>
          <p:spPr>
            <a:xfrm>
              <a:off x="1396540" y="7070487"/>
              <a:ext cx="245331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Address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C6B896-82B0-4AF3-A028-C288248A1330}"/>
              </a:ext>
            </a:extLst>
          </p:cNvPr>
          <p:cNvGrpSpPr/>
          <p:nvPr/>
        </p:nvGrpSpPr>
        <p:grpSpPr>
          <a:xfrm>
            <a:off x="7803718" y="31080537"/>
            <a:ext cx="8041552" cy="1796951"/>
            <a:chOff x="6832621" y="775671"/>
            <a:chExt cx="1378084" cy="360586"/>
          </a:xfrm>
          <a:solidFill>
            <a:srgbClr val="E6E6E6"/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4AB40F0-13E2-4206-A46B-69A68AA324F8}"/>
                </a:ext>
              </a:extLst>
            </p:cNvPr>
            <p:cNvSpPr/>
            <p:nvPr/>
          </p:nvSpPr>
          <p:spPr>
            <a:xfrm>
              <a:off x="7850119" y="775671"/>
              <a:ext cx="360586" cy="36058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B5A845-160A-4B6B-AF0F-75139F0C5681}"/>
                </a:ext>
              </a:extLst>
            </p:cNvPr>
            <p:cNvSpPr/>
            <p:nvPr/>
          </p:nvSpPr>
          <p:spPr>
            <a:xfrm>
              <a:off x="7018496" y="775671"/>
              <a:ext cx="1028225" cy="36058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196505E-72FD-4152-BA12-1EC20BB30394}"/>
                </a:ext>
              </a:extLst>
            </p:cNvPr>
            <p:cNvSpPr/>
            <p:nvPr/>
          </p:nvSpPr>
          <p:spPr>
            <a:xfrm>
              <a:off x="6832621" y="775671"/>
              <a:ext cx="360586" cy="36058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985C2F0-818D-4355-AADF-23A66ADD28FF}"/>
              </a:ext>
            </a:extLst>
          </p:cNvPr>
          <p:cNvSpPr txBox="1"/>
          <p:nvPr/>
        </p:nvSpPr>
        <p:spPr>
          <a:xfrm>
            <a:off x="8703504" y="31289147"/>
            <a:ext cx="624198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5EE3DF-DBED-40AD-825B-A79C97594C89}"/>
              </a:ext>
            </a:extLst>
          </p:cNvPr>
          <p:cNvGrpSpPr/>
          <p:nvPr/>
        </p:nvGrpSpPr>
        <p:grpSpPr>
          <a:xfrm>
            <a:off x="4163231" y="21504125"/>
            <a:ext cx="14762675" cy="1956638"/>
            <a:chOff x="1188302" y="6940672"/>
            <a:chExt cx="4281047" cy="56740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1D15D91-BFC4-4ABA-91C1-B8D8E1626BF2}"/>
                </a:ext>
              </a:extLst>
            </p:cNvPr>
            <p:cNvGrpSpPr/>
            <p:nvPr/>
          </p:nvGrpSpPr>
          <p:grpSpPr>
            <a:xfrm>
              <a:off x="1188302" y="6940672"/>
              <a:ext cx="4281047" cy="567408"/>
              <a:chOff x="626573" y="3230880"/>
              <a:chExt cx="4829347" cy="64008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E5F0F1-61CD-41BE-BF66-5EDE160C8FC2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9396930-52D5-4C2B-8607-64EDA29F775B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0D5CB2A-2DE4-4454-A752-27FF6FADA20C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B6221F-65B5-4C52-B476-73861851A39A}"/>
                </a:ext>
              </a:extLst>
            </p:cNvPr>
            <p:cNvSpPr txBox="1"/>
            <p:nvPr/>
          </p:nvSpPr>
          <p:spPr>
            <a:xfrm>
              <a:off x="1396540" y="7070487"/>
              <a:ext cx="245331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Password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5EE3DF-DBED-40AD-825B-A79C97594C89}"/>
              </a:ext>
            </a:extLst>
          </p:cNvPr>
          <p:cNvGrpSpPr/>
          <p:nvPr/>
        </p:nvGrpSpPr>
        <p:grpSpPr>
          <a:xfrm>
            <a:off x="4163231" y="24278003"/>
            <a:ext cx="14762675" cy="1956638"/>
            <a:chOff x="1188302" y="6940672"/>
            <a:chExt cx="4281047" cy="56740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1D15D91-BFC4-4ABA-91C1-B8D8E1626BF2}"/>
                </a:ext>
              </a:extLst>
            </p:cNvPr>
            <p:cNvGrpSpPr/>
            <p:nvPr/>
          </p:nvGrpSpPr>
          <p:grpSpPr>
            <a:xfrm>
              <a:off x="1188302" y="6940672"/>
              <a:ext cx="4281047" cy="567408"/>
              <a:chOff x="626573" y="3230880"/>
              <a:chExt cx="4829347" cy="64008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BE5F0F1-61CD-41BE-BF66-5EDE160C8FC2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9396930-52D5-4C2B-8607-64EDA29F775B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0D5CB2A-2DE4-4454-A752-27FF6FADA20C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B6221F-65B5-4C52-B476-73861851A39A}"/>
                </a:ext>
              </a:extLst>
            </p:cNvPr>
            <p:cNvSpPr txBox="1"/>
            <p:nvPr/>
          </p:nvSpPr>
          <p:spPr>
            <a:xfrm>
              <a:off x="1396540" y="7070487"/>
              <a:ext cx="245331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Confirm Password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5EE3DF-DBED-40AD-825B-A79C97594C89}"/>
              </a:ext>
            </a:extLst>
          </p:cNvPr>
          <p:cNvGrpSpPr/>
          <p:nvPr/>
        </p:nvGrpSpPr>
        <p:grpSpPr>
          <a:xfrm>
            <a:off x="4163231" y="27113067"/>
            <a:ext cx="14762675" cy="1956638"/>
            <a:chOff x="1188302" y="6940672"/>
            <a:chExt cx="4281047" cy="56740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1D15D91-BFC4-4ABA-91C1-B8D8E1626BF2}"/>
                </a:ext>
              </a:extLst>
            </p:cNvPr>
            <p:cNvGrpSpPr/>
            <p:nvPr/>
          </p:nvGrpSpPr>
          <p:grpSpPr>
            <a:xfrm>
              <a:off x="1188302" y="6940672"/>
              <a:ext cx="4281047" cy="567408"/>
              <a:chOff x="626573" y="3230880"/>
              <a:chExt cx="4829347" cy="64008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BE5F0F1-61CD-41BE-BF66-5EDE160C8FC2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396930-52D5-4C2B-8607-64EDA29F775B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0D5CB2A-2DE4-4454-A752-27FF6FADA20C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B6221F-65B5-4C52-B476-73861851A39A}"/>
                </a:ext>
              </a:extLst>
            </p:cNvPr>
            <p:cNvSpPr txBox="1"/>
            <p:nvPr/>
          </p:nvSpPr>
          <p:spPr>
            <a:xfrm>
              <a:off x="1396540" y="7070487"/>
              <a:ext cx="245331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Contact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376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1BF8CECA-1508-4A15-9192-8AEB72B58B5E}"/>
              </a:ext>
            </a:extLst>
          </p:cNvPr>
          <p:cNvSpPr/>
          <p:nvPr/>
        </p:nvSpPr>
        <p:spPr>
          <a:xfrm>
            <a:off x="-5" y="11111431"/>
            <a:ext cx="23648991" cy="355130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A4E165-DCA8-4775-8F97-207ADCA47E8D}"/>
              </a:ext>
            </a:extLst>
          </p:cNvPr>
          <p:cNvSpPr/>
          <p:nvPr/>
        </p:nvSpPr>
        <p:spPr>
          <a:xfrm>
            <a:off x="23747" y="14973394"/>
            <a:ext cx="23648991" cy="3165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550929" y="8512558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E5BC34E1-6149-42BF-A964-2ADDAEFBF3CA}"/>
              </a:ext>
            </a:extLst>
          </p:cNvPr>
          <p:cNvSpPr/>
          <p:nvPr/>
        </p:nvSpPr>
        <p:spPr>
          <a:xfrm>
            <a:off x="30617" y="11235511"/>
            <a:ext cx="23648984" cy="3696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2358DE-F08E-4783-8FF9-276F88656FD4}"/>
              </a:ext>
            </a:extLst>
          </p:cNvPr>
          <p:cNvGrpSpPr/>
          <p:nvPr/>
        </p:nvGrpSpPr>
        <p:grpSpPr>
          <a:xfrm>
            <a:off x="2193351" y="12095566"/>
            <a:ext cx="20505979" cy="1956638"/>
            <a:chOff x="636052" y="2178904"/>
            <a:chExt cx="5946555" cy="567408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73F303D-85C2-48C7-B628-094435D9CC3B}"/>
                </a:ext>
              </a:extLst>
            </p:cNvPr>
            <p:cNvSpPr/>
            <p:nvPr/>
          </p:nvSpPr>
          <p:spPr>
            <a:xfrm>
              <a:off x="6015198" y="2178904"/>
              <a:ext cx="567409" cy="567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F7C54D4-8090-4569-9593-841961977EAA}"/>
                </a:ext>
              </a:extLst>
            </p:cNvPr>
            <p:cNvSpPr/>
            <p:nvPr/>
          </p:nvSpPr>
          <p:spPr>
            <a:xfrm>
              <a:off x="872762" y="2178904"/>
              <a:ext cx="5397903" cy="567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374E76E-C591-44C6-ABE5-E4359EB4A563}"/>
                </a:ext>
              </a:extLst>
            </p:cNvPr>
            <p:cNvSpPr/>
            <p:nvPr/>
          </p:nvSpPr>
          <p:spPr>
            <a:xfrm>
              <a:off x="636052" y="2178904"/>
              <a:ext cx="567409" cy="567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0952A0F-1BE9-4467-B345-AA48E2D18023}"/>
              </a:ext>
            </a:extLst>
          </p:cNvPr>
          <p:cNvGrpSpPr/>
          <p:nvPr/>
        </p:nvGrpSpPr>
        <p:grpSpPr>
          <a:xfrm rot="18900000">
            <a:off x="984495" y="12597441"/>
            <a:ext cx="675034" cy="1134417"/>
            <a:chOff x="4911803" y="4630994"/>
            <a:chExt cx="226316" cy="380332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A2FD6BB-D4C2-419E-99C6-D1244C8F30D3}"/>
                </a:ext>
              </a:extLst>
            </p:cNvPr>
            <p:cNvSpPr/>
            <p:nvPr/>
          </p:nvSpPr>
          <p:spPr>
            <a:xfrm>
              <a:off x="4911803" y="4630994"/>
              <a:ext cx="226316" cy="226316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8DFB4BA-CEFA-4655-98B1-BDF95DB9C4FB}"/>
                </a:ext>
              </a:extLst>
            </p:cNvPr>
            <p:cNvCxnSpPr/>
            <p:nvPr/>
          </p:nvCxnSpPr>
          <p:spPr>
            <a:xfrm>
              <a:off x="5023904" y="4857310"/>
              <a:ext cx="0" cy="15401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A7DC5020-13C2-46C9-8894-D63F53C11DA4}"/>
              </a:ext>
            </a:extLst>
          </p:cNvPr>
          <p:cNvSpPr txBox="1"/>
          <p:nvPr/>
        </p:nvSpPr>
        <p:spPr>
          <a:xfrm>
            <a:off x="2952291" y="12369121"/>
            <a:ext cx="8459961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Venue Search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7364243-CB8B-44D0-ACC2-ADEC05F096FB}"/>
              </a:ext>
            </a:extLst>
          </p:cNvPr>
          <p:cNvSpPr txBox="1"/>
          <p:nvPr/>
        </p:nvSpPr>
        <p:spPr>
          <a:xfrm>
            <a:off x="999863" y="15580035"/>
            <a:ext cx="10585950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VENUES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4C29E83-3FEF-4BB0-994C-B9EE67DA7EFF}"/>
              </a:ext>
            </a:extLst>
          </p:cNvPr>
          <p:cNvSpPr txBox="1"/>
          <p:nvPr/>
        </p:nvSpPr>
        <p:spPr>
          <a:xfrm>
            <a:off x="3430507" y="525397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63D16D-1088-46EA-9E0D-1A668563FE36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BE209C-F636-45F8-9D43-AD28D485D325}"/>
              </a:ext>
            </a:extLst>
          </p:cNvPr>
          <p:cNvGrpSpPr/>
          <p:nvPr/>
        </p:nvGrpSpPr>
        <p:grpSpPr>
          <a:xfrm>
            <a:off x="-45530" y="17366423"/>
            <a:ext cx="23772477" cy="7814270"/>
            <a:chOff x="-13204" y="3707406"/>
            <a:chExt cx="6893811" cy="2266070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48ED6D-143E-45C9-9B20-156ABC7380DE}"/>
                </a:ext>
              </a:extLst>
            </p:cNvPr>
            <p:cNvSpPr/>
            <p:nvPr/>
          </p:nvSpPr>
          <p:spPr>
            <a:xfrm>
              <a:off x="-13204" y="3707406"/>
              <a:ext cx="6893811" cy="11871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BC41BDA-AE6E-4ACF-BAC2-6D02F4DBFF80}"/>
                </a:ext>
              </a:extLst>
            </p:cNvPr>
            <p:cNvSpPr/>
            <p:nvPr/>
          </p:nvSpPr>
          <p:spPr>
            <a:xfrm>
              <a:off x="0" y="4396438"/>
              <a:ext cx="6860517" cy="498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B353032-4969-4FC3-9576-20C5D9106A6E}"/>
                </a:ext>
              </a:extLst>
            </p:cNvPr>
            <p:cNvCxnSpPr>
              <a:cxnSpLocks/>
            </p:cNvCxnSpPr>
            <p:nvPr/>
          </p:nvCxnSpPr>
          <p:spPr>
            <a:xfrm>
              <a:off x="6886" y="4883463"/>
              <a:ext cx="684042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D4F2052-51B2-4E30-8304-5474D74B98E0}"/>
                </a:ext>
              </a:extLst>
            </p:cNvPr>
            <p:cNvSpPr txBox="1"/>
            <p:nvPr/>
          </p:nvSpPr>
          <p:spPr>
            <a:xfrm>
              <a:off x="205347" y="3769757"/>
              <a:ext cx="2425782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FEB65CC-C44F-4D5E-A94C-8951F46113FB}"/>
                </a:ext>
              </a:extLst>
            </p:cNvPr>
            <p:cNvSpPr txBox="1"/>
            <p:nvPr/>
          </p:nvSpPr>
          <p:spPr>
            <a:xfrm>
              <a:off x="5387454" y="3900011"/>
              <a:ext cx="1448223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 400/ Day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6E10B7E-1B82-481E-B5BA-106AE7913BF5}"/>
                </a:ext>
              </a:extLst>
            </p:cNvPr>
            <p:cNvSpPr txBox="1"/>
            <p:nvPr/>
          </p:nvSpPr>
          <p:spPr>
            <a:xfrm>
              <a:off x="225437" y="4055896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Description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578C3F7-5F8F-46EB-8994-23A0C80CCC95}"/>
                </a:ext>
              </a:extLst>
            </p:cNvPr>
            <p:cNvSpPr txBox="1"/>
            <p:nvPr/>
          </p:nvSpPr>
          <p:spPr>
            <a:xfrm>
              <a:off x="557700" y="4497912"/>
              <a:ext cx="134415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May 27, 2018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4F14241-435B-42C1-B773-F17A741EF000}"/>
                </a:ext>
              </a:extLst>
            </p:cNvPr>
            <p:cNvGrpSpPr/>
            <p:nvPr/>
          </p:nvGrpSpPr>
          <p:grpSpPr>
            <a:xfrm rot="2700000">
              <a:off x="288180" y="4520093"/>
              <a:ext cx="270539" cy="266511"/>
              <a:chOff x="2048256" y="4626864"/>
              <a:chExt cx="2304288" cy="2304288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9EBC3B9-F4A2-4E63-8BBC-095490341C6A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0CF1651-CAA4-4EC7-A555-2CFB36A610C5}"/>
                  </a:ext>
                </a:extLst>
              </p:cNvPr>
              <p:cNvCxnSpPr>
                <a:stCxn id="104" idx="0"/>
                <a:endCxn id="104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4D43868-63CD-4176-AC79-0B1A96155282}"/>
                  </a:ext>
                </a:extLst>
              </p:cNvPr>
              <p:cNvCxnSpPr>
                <a:cxnSpLocks/>
                <a:stCxn id="104" idx="2"/>
                <a:endCxn id="104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88FBC78-6910-4D6E-8E41-20A6616B807C}"/>
                </a:ext>
              </a:extLst>
            </p:cNvPr>
            <p:cNvSpPr txBox="1"/>
            <p:nvPr/>
          </p:nvSpPr>
          <p:spPr>
            <a:xfrm>
              <a:off x="2166408" y="4493792"/>
              <a:ext cx="182903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5:00 AM – 7:00 PM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E23B45A-E869-4A09-B445-71D571DC7C38}"/>
                </a:ext>
              </a:extLst>
            </p:cNvPr>
            <p:cNvGrpSpPr/>
            <p:nvPr/>
          </p:nvGrpSpPr>
          <p:grpSpPr>
            <a:xfrm rot="2700000">
              <a:off x="1896888" y="4515973"/>
              <a:ext cx="270539" cy="266511"/>
              <a:chOff x="2048256" y="4626864"/>
              <a:chExt cx="2304288" cy="2304288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50C8AB0-8E26-4B05-ABB8-909045A94219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9FA7C49-F54C-4419-9BCE-DEA9CEF714AE}"/>
                  </a:ext>
                </a:extLst>
              </p:cNvPr>
              <p:cNvCxnSpPr>
                <a:stCxn id="114" idx="0"/>
                <a:endCxn id="114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44997F0-091E-407C-8A24-268CDDCD0F3A}"/>
                  </a:ext>
                </a:extLst>
              </p:cNvPr>
              <p:cNvCxnSpPr>
                <a:cxnSpLocks/>
                <a:stCxn id="114" idx="2"/>
                <a:endCxn id="114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5526FBD-F353-4DD6-B71A-9EB4A954FDF2}"/>
                </a:ext>
              </a:extLst>
            </p:cNvPr>
            <p:cNvGrpSpPr/>
            <p:nvPr/>
          </p:nvGrpSpPr>
          <p:grpSpPr>
            <a:xfrm rot="2700000">
              <a:off x="6321245" y="4513421"/>
              <a:ext cx="270539" cy="266511"/>
              <a:chOff x="2048256" y="4626864"/>
              <a:chExt cx="2304288" cy="2304288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B2FBE1F-CA5C-425F-A624-AEE2BD611228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534A4DC-504C-466C-BFED-A30464242B10}"/>
                  </a:ext>
                </a:extLst>
              </p:cNvPr>
              <p:cNvCxnSpPr>
                <a:stCxn id="118" idx="0"/>
                <a:endCxn id="118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5D34096-25E1-43EF-A0F7-72F5AC2A589D}"/>
                  </a:ext>
                </a:extLst>
              </p:cNvPr>
              <p:cNvCxnSpPr>
                <a:cxnSpLocks/>
                <a:stCxn id="118" idx="2"/>
                <a:endCxn id="118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45957E-2F36-4C06-95A6-F706FEF7A63B}"/>
                </a:ext>
              </a:extLst>
            </p:cNvPr>
            <p:cNvGrpSpPr/>
            <p:nvPr/>
          </p:nvGrpSpPr>
          <p:grpSpPr>
            <a:xfrm rot="2700000">
              <a:off x="5925772" y="4519896"/>
              <a:ext cx="270539" cy="266511"/>
              <a:chOff x="2048256" y="4626864"/>
              <a:chExt cx="2304288" cy="2304288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C78F201-1C46-4A76-AC26-CD8304FC1528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867C563-CF58-4BC5-B4CB-0D6985542C2E}"/>
                  </a:ext>
                </a:extLst>
              </p:cNvPr>
              <p:cNvCxnSpPr>
                <a:stCxn id="122" idx="0"/>
                <a:endCxn id="122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4A302F8-7F96-41C7-9DBD-CE51E42EA926}"/>
                  </a:ext>
                </a:extLst>
              </p:cNvPr>
              <p:cNvCxnSpPr>
                <a:cxnSpLocks/>
                <a:stCxn id="122" idx="2"/>
                <a:endCxn id="122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A1D860E-0A5F-4AD5-BB1E-9C9080503E45}"/>
                </a:ext>
              </a:extLst>
            </p:cNvPr>
            <p:cNvGrpSpPr/>
            <p:nvPr/>
          </p:nvGrpSpPr>
          <p:grpSpPr>
            <a:xfrm rot="2700000">
              <a:off x="5524286" y="4508896"/>
              <a:ext cx="270539" cy="266511"/>
              <a:chOff x="2048256" y="4626864"/>
              <a:chExt cx="2304288" cy="2304288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7A2B515-56AB-4933-9F14-A1CA47E80D26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03856EA-F9E6-461E-8475-3E8E0669FE59}"/>
                  </a:ext>
                </a:extLst>
              </p:cNvPr>
              <p:cNvCxnSpPr>
                <a:stCxn id="133" idx="0"/>
                <a:endCxn id="133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D02CBB43-8A2A-4A55-8337-CF99690B5FAE}"/>
                  </a:ext>
                </a:extLst>
              </p:cNvPr>
              <p:cNvCxnSpPr>
                <a:cxnSpLocks/>
                <a:stCxn id="133" idx="2"/>
                <a:endCxn id="133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2BED070-2824-4BA1-95D9-956AF903A5BD}"/>
                </a:ext>
              </a:extLst>
            </p:cNvPr>
            <p:cNvGrpSpPr/>
            <p:nvPr/>
          </p:nvGrpSpPr>
          <p:grpSpPr>
            <a:xfrm rot="2700000">
              <a:off x="5128813" y="4515371"/>
              <a:ext cx="270539" cy="266511"/>
              <a:chOff x="2048256" y="4626864"/>
              <a:chExt cx="2304288" cy="2304288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656ED5F-897A-4E4C-A830-98971BA43CB0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47202EDE-6C85-4B56-A307-D3AED66AAE24}"/>
                  </a:ext>
                </a:extLst>
              </p:cNvPr>
              <p:cNvCxnSpPr>
                <a:stCxn id="137" idx="0"/>
                <a:endCxn id="137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09AE6C-3DD7-43EB-B881-DBF47BA1E290}"/>
                  </a:ext>
                </a:extLst>
              </p:cNvPr>
              <p:cNvCxnSpPr>
                <a:cxnSpLocks/>
                <a:stCxn id="137" idx="2"/>
                <a:endCxn id="137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A4EDC27-D428-4191-BEB8-8681C8B712B1}"/>
                </a:ext>
              </a:extLst>
            </p:cNvPr>
            <p:cNvGrpSpPr/>
            <p:nvPr/>
          </p:nvGrpSpPr>
          <p:grpSpPr>
            <a:xfrm rot="2700000">
              <a:off x="4745618" y="4511523"/>
              <a:ext cx="270539" cy="266511"/>
              <a:chOff x="2048256" y="4626864"/>
              <a:chExt cx="2304288" cy="2304288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E05C336-8CCF-405A-88B2-6E61C654792D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19B35C4-C6F2-4959-A84D-1278C7D05085}"/>
                  </a:ext>
                </a:extLst>
              </p:cNvPr>
              <p:cNvCxnSpPr>
                <a:stCxn id="141" idx="0"/>
                <a:endCxn id="141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B2B5D2D-AE70-4E8D-BDF8-E54A3CC507D1}"/>
                  </a:ext>
                </a:extLst>
              </p:cNvPr>
              <p:cNvCxnSpPr>
                <a:cxnSpLocks/>
                <a:stCxn id="141" idx="2"/>
                <a:endCxn id="141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48358C3-18FC-47B9-AA36-02E915786AC9}"/>
              </a:ext>
            </a:extLst>
          </p:cNvPr>
          <p:cNvGrpSpPr/>
          <p:nvPr/>
        </p:nvGrpSpPr>
        <p:grpSpPr>
          <a:xfrm>
            <a:off x="-85038" y="21464237"/>
            <a:ext cx="23772477" cy="7814270"/>
            <a:chOff x="-13204" y="3707406"/>
            <a:chExt cx="6893811" cy="226607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6DCCC3E-8396-4FAE-B70E-F66C1C68CCE5}"/>
                </a:ext>
              </a:extLst>
            </p:cNvPr>
            <p:cNvSpPr/>
            <p:nvPr/>
          </p:nvSpPr>
          <p:spPr>
            <a:xfrm>
              <a:off x="-13204" y="3707406"/>
              <a:ext cx="6893811" cy="11871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678003C-84DE-45C3-8CDC-2B572BE53CE2}"/>
                </a:ext>
              </a:extLst>
            </p:cNvPr>
            <p:cNvSpPr/>
            <p:nvPr/>
          </p:nvSpPr>
          <p:spPr>
            <a:xfrm>
              <a:off x="0" y="4396438"/>
              <a:ext cx="6860517" cy="498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7B34CF5-D4B2-4051-9EFF-E288AC8E789C}"/>
                </a:ext>
              </a:extLst>
            </p:cNvPr>
            <p:cNvCxnSpPr>
              <a:cxnSpLocks/>
            </p:cNvCxnSpPr>
            <p:nvPr/>
          </p:nvCxnSpPr>
          <p:spPr>
            <a:xfrm>
              <a:off x="6886" y="4883463"/>
              <a:ext cx="684042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5B6CB9-F7DE-4545-AA56-76C02FE9C737}"/>
                </a:ext>
              </a:extLst>
            </p:cNvPr>
            <p:cNvSpPr txBox="1"/>
            <p:nvPr/>
          </p:nvSpPr>
          <p:spPr>
            <a:xfrm>
              <a:off x="205347" y="3769757"/>
              <a:ext cx="2425782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9DA56B-2093-462F-A170-3FF8BA303790}"/>
                </a:ext>
              </a:extLst>
            </p:cNvPr>
            <p:cNvSpPr txBox="1"/>
            <p:nvPr/>
          </p:nvSpPr>
          <p:spPr>
            <a:xfrm>
              <a:off x="5387454" y="3900011"/>
              <a:ext cx="1448223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 400/ Day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C2D25AF-18E2-41CC-8EEC-CE3D92677B1D}"/>
                </a:ext>
              </a:extLst>
            </p:cNvPr>
            <p:cNvSpPr txBox="1"/>
            <p:nvPr/>
          </p:nvSpPr>
          <p:spPr>
            <a:xfrm>
              <a:off x="225437" y="4055896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Description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635C0AA-2954-43FE-9B93-09894852A936}"/>
                </a:ext>
              </a:extLst>
            </p:cNvPr>
            <p:cNvSpPr txBox="1"/>
            <p:nvPr/>
          </p:nvSpPr>
          <p:spPr>
            <a:xfrm>
              <a:off x="557700" y="4497912"/>
              <a:ext cx="207342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Reservation Yet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9EA01FE-2A70-4734-BBE2-05BEDD389FE1}"/>
                </a:ext>
              </a:extLst>
            </p:cNvPr>
            <p:cNvGrpSpPr/>
            <p:nvPr/>
          </p:nvGrpSpPr>
          <p:grpSpPr>
            <a:xfrm rot="2700000">
              <a:off x="288180" y="4520093"/>
              <a:ext cx="270539" cy="266511"/>
              <a:chOff x="2048256" y="4626864"/>
              <a:chExt cx="2304288" cy="2304288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DF65F16-81D0-4DBA-8847-D8F7E4018B4D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2BA72D19-EE85-4872-982E-5658456AC8BF}"/>
                  </a:ext>
                </a:extLst>
              </p:cNvPr>
              <p:cNvCxnSpPr>
                <a:stCxn id="224" idx="0"/>
                <a:endCxn id="224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02F206D-9792-4CF6-9D8E-7B1564E10273}"/>
                  </a:ext>
                </a:extLst>
              </p:cNvPr>
              <p:cNvCxnSpPr>
                <a:cxnSpLocks/>
                <a:stCxn id="224" idx="2"/>
                <a:endCxn id="224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273CCD5-71AF-43C0-A761-3BC02364A69F}"/>
                </a:ext>
              </a:extLst>
            </p:cNvPr>
            <p:cNvGrpSpPr/>
            <p:nvPr/>
          </p:nvGrpSpPr>
          <p:grpSpPr>
            <a:xfrm rot="2700000">
              <a:off x="6321245" y="4513421"/>
              <a:ext cx="270539" cy="266511"/>
              <a:chOff x="2048256" y="4626864"/>
              <a:chExt cx="2304288" cy="2304288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031FFA5D-9390-42CA-A57E-8F3D324C3DE1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FB104E0-237E-4288-8A1F-9D05D880E7C8}"/>
                  </a:ext>
                </a:extLst>
              </p:cNvPr>
              <p:cNvCxnSpPr>
                <a:stCxn id="218" idx="0"/>
                <a:endCxn id="218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703B3F60-5EB4-4189-9611-BF219941C9FF}"/>
                  </a:ext>
                </a:extLst>
              </p:cNvPr>
              <p:cNvCxnSpPr>
                <a:cxnSpLocks/>
                <a:stCxn id="218" idx="2"/>
                <a:endCxn id="218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9CFF160-2843-4A1D-BA61-69A50F567C21}"/>
                </a:ext>
              </a:extLst>
            </p:cNvPr>
            <p:cNvGrpSpPr/>
            <p:nvPr/>
          </p:nvGrpSpPr>
          <p:grpSpPr>
            <a:xfrm rot="2700000">
              <a:off x="5925772" y="4519896"/>
              <a:ext cx="270539" cy="266511"/>
              <a:chOff x="2048256" y="4626864"/>
              <a:chExt cx="2304288" cy="2304288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63BC2BA8-DC39-4137-8D90-1676E5550077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4DDB5E2-88B6-495C-8F4E-CB310D31BBC4}"/>
                  </a:ext>
                </a:extLst>
              </p:cNvPr>
              <p:cNvCxnSpPr>
                <a:stCxn id="215" idx="0"/>
                <a:endCxn id="215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9D16A08E-5340-4B5E-B3A4-8515306D4BA0}"/>
                  </a:ext>
                </a:extLst>
              </p:cNvPr>
              <p:cNvCxnSpPr>
                <a:cxnSpLocks/>
                <a:stCxn id="215" idx="2"/>
                <a:endCxn id="215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99C70C4-D83C-4533-A6DA-FEE7BD402876}"/>
                </a:ext>
              </a:extLst>
            </p:cNvPr>
            <p:cNvGrpSpPr/>
            <p:nvPr/>
          </p:nvGrpSpPr>
          <p:grpSpPr>
            <a:xfrm rot="2700000">
              <a:off x="5524286" y="4508896"/>
              <a:ext cx="270539" cy="266511"/>
              <a:chOff x="2048256" y="4626864"/>
              <a:chExt cx="2304288" cy="2304288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8E377757-3203-4847-A97F-CFB5D90660DE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EDC9714B-375C-4EFF-B37D-BC3CF1D681AA}"/>
                  </a:ext>
                </a:extLst>
              </p:cNvPr>
              <p:cNvCxnSpPr>
                <a:stCxn id="187" idx="0"/>
                <a:endCxn id="187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5A412C8-3835-41A9-B62B-72D862CC9E79}"/>
                  </a:ext>
                </a:extLst>
              </p:cNvPr>
              <p:cNvCxnSpPr>
                <a:cxnSpLocks/>
                <a:stCxn id="187" idx="2"/>
                <a:endCxn id="187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779DA44-84D4-4579-8D84-11B69632132B}"/>
                </a:ext>
              </a:extLst>
            </p:cNvPr>
            <p:cNvGrpSpPr/>
            <p:nvPr/>
          </p:nvGrpSpPr>
          <p:grpSpPr>
            <a:xfrm rot="2700000">
              <a:off x="5128813" y="4515371"/>
              <a:ext cx="270539" cy="266511"/>
              <a:chOff x="2048256" y="4626864"/>
              <a:chExt cx="2304288" cy="2304288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F79C6E6-61A6-4B80-B5C4-1F1CF0389AAE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AEEF1C5-2526-4D16-B3FC-08343E85F924}"/>
                  </a:ext>
                </a:extLst>
              </p:cNvPr>
              <p:cNvCxnSpPr>
                <a:stCxn id="184" idx="0"/>
                <a:endCxn id="184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3EC5A3A-656B-4398-9706-A5FC7DDB8A68}"/>
                  </a:ext>
                </a:extLst>
              </p:cNvPr>
              <p:cNvCxnSpPr>
                <a:cxnSpLocks/>
                <a:stCxn id="184" idx="2"/>
                <a:endCxn id="184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34DF69F-E6C5-4417-9DF0-5C2678AD339E}"/>
              </a:ext>
            </a:extLst>
          </p:cNvPr>
          <p:cNvGrpSpPr/>
          <p:nvPr/>
        </p:nvGrpSpPr>
        <p:grpSpPr>
          <a:xfrm>
            <a:off x="-99739" y="25545941"/>
            <a:ext cx="23772477" cy="7814270"/>
            <a:chOff x="-13204" y="3707406"/>
            <a:chExt cx="6893811" cy="2266070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BAD7AE17-DE19-4614-A352-130743A2AFEB}"/>
                </a:ext>
              </a:extLst>
            </p:cNvPr>
            <p:cNvSpPr/>
            <p:nvPr/>
          </p:nvSpPr>
          <p:spPr>
            <a:xfrm>
              <a:off x="-13204" y="3707406"/>
              <a:ext cx="6893811" cy="11871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D2E27C4-E251-403A-8B54-7EDF5C720296}"/>
                </a:ext>
              </a:extLst>
            </p:cNvPr>
            <p:cNvSpPr/>
            <p:nvPr/>
          </p:nvSpPr>
          <p:spPr>
            <a:xfrm>
              <a:off x="0" y="4396438"/>
              <a:ext cx="6860517" cy="498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D8BE13B1-8146-4E52-B25E-8455BE0BE036}"/>
                </a:ext>
              </a:extLst>
            </p:cNvPr>
            <p:cNvCxnSpPr>
              <a:cxnSpLocks/>
            </p:cNvCxnSpPr>
            <p:nvPr/>
          </p:nvCxnSpPr>
          <p:spPr>
            <a:xfrm>
              <a:off x="6886" y="4883463"/>
              <a:ext cx="684042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4F82E204-4D6F-42A7-996B-C8D6D4B7BFB0}"/>
                </a:ext>
              </a:extLst>
            </p:cNvPr>
            <p:cNvSpPr txBox="1"/>
            <p:nvPr/>
          </p:nvSpPr>
          <p:spPr>
            <a:xfrm>
              <a:off x="205347" y="3769757"/>
              <a:ext cx="2425782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71833D3-B380-4CD5-802F-2A323393CD69}"/>
                </a:ext>
              </a:extLst>
            </p:cNvPr>
            <p:cNvSpPr txBox="1"/>
            <p:nvPr/>
          </p:nvSpPr>
          <p:spPr>
            <a:xfrm>
              <a:off x="5387454" y="3900011"/>
              <a:ext cx="1448223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 400/ Day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7A984BEC-660A-45FC-AB53-5AD3562B13D5}"/>
                </a:ext>
              </a:extLst>
            </p:cNvPr>
            <p:cNvSpPr txBox="1"/>
            <p:nvPr/>
          </p:nvSpPr>
          <p:spPr>
            <a:xfrm>
              <a:off x="225437" y="4055896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Description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E7C8F85-CC02-4DEE-9E09-A0AAA65E4180}"/>
                </a:ext>
              </a:extLst>
            </p:cNvPr>
            <p:cNvSpPr txBox="1"/>
            <p:nvPr/>
          </p:nvSpPr>
          <p:spPr>
            <a:xfrm>
              <a:off x="557700" y="4497912"/>
              <a:ext cx="134415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May 27, 2018</a:t>
              </a: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09EFE8CF-3405-4C09-8D23-B89FE4A50904}"/>
                </a:ext>
              </a:extLst>
            </p:cNvPr>
            <p:cNvGrpSpPr/>
            <p:nvPr/>
          </p:nvGrpSpPr>
          <p:grpSpPr>
            <a:xfrm rot="2700000">
              <a:off x="288180" y="4520093"/>
              <a:ext cx="270539" cy="266511"/>
              <a:chOff x="2048256" y="4626864"/>
              <a:chExt cx="2304288" cy="2304288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D8C0B16A-72D0-48AD-BB5F-DE82EFBEB724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428314B6-DCC8-44D8-8EA4-27E699F3C229}"/>
                  </a:ext>
                </a:extLst>
              </p:cNvPr>
              <p:cNvCxnSpPr>
                <a:stCxn id="274" idx="0"/>
                <a:endCxn id="274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364D4569-EAA6-4ABE-83E7-F61957FB62BB}"/>
                  </a:ext>
                </a:extLst>
              </p:cNvPr>
              <p:cNvCxnSpPr>
                <a:cxnSpLocks/>
                <a:stCxn id="274" idx="2"/>
                <a:endCxn id="274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19E73E0-F294-4C48-AF68-127D212EFF34}"/>
                </a:ext>
              </a:extLst>
            </p:cNvPr>
            <p:cNvSpPr txBox="1"/>
            <p:nvPr/>
          </p:nvSpPr>
          <p:spPr>
            <a:xfrm>
              <a:off x="2166408" y="4493792"/>
              <a:ext cx="182903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5:00 AM – 7:00 PM</a:t>
              </a: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3CE6F99-48DA-4089-AD69-401722DF9625}"/>
                </a:ext>
              </a:extLst>
            </p:cNvPr>
            <p:cNvGrpSpPr/>
            <p:nvPr/>
          </p:nvGrpSpPr>
          <p:grpSpPr>
            <a:xfrm rot="2700000">
              <a:off x="1896888" y="4515973"/>
              <a:ext cx="270539" cy="266511"/>
              <a:chOff x="2048256" y="4626864"/>
              <a:chExt cx="2304288" cy="2304288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9E21F125-F698-4003-B87D-D47D67BD5C4D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F5E02FE-D94C-4E89-A9C7-117F4D44759B}"/>
                  </a:ext>
                </a:extLst>
              </p:cNvPr>
              <p:cNvCxnSpPr>
                <a:stCxn id="271" idx="0"/>
                <a:endCxn id="271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D4A443F4-30BA-442E-B30F-68EAA706753A}"/>
                  </a:ext>
                </a:extLst>
              </p:cNvPr>
              <p:cNvCxnSpPr>
                <a:cxnSpLocks/>
                <a:stCxn id="271" idx="2"/>
                <a:endCxn id="271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9B5204B-37A2-4942-A450-BA2A9D63F3FC}"/>
                </a:ext>
              </a:extLst>
            </p:cNvPr>
            <p:cNvGrpSpPr/>
            <p:nvPr/>
          </p:nvGrpSpPr>
          <p:grpSpPr>
            <a:xfrm rot="2700000">
              <a:off x="6321245" y="4513421"/>
              <a:ext cx="270539" cy="266511"/>
              <a:chOff x="2048256" y="4626864"/>
              <a:chExt cx="2304288" cy="2304288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E312144-3E6A-4FE9-91C0-8E77FFF02CC5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460F5163-8B9C-456F-9EFA-292943369C4F}"/>
                  </a:ext>
                </a:extLst>
              </p:cNvPr>
              <p:cNvCxnSpPr>
                <a:stCxn id="255" idx="0"/>
                <a:endCxn id="255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4A9FE106-9D92-427C-B5AF-595E8F1359A1}"/>
                  </a:ext>
                </a:extLst>
              </p:cNvPr>
              <p:cNvCxnSpPr>
                <a:cxnSpLocks/>
                <a:stCxn id="255" idx="2"/>
                <a:endCxn id="255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259D9B5-61C4-4096-BD0E-34372BEC814E}"/>
                </a:ext>
              </a:extLst>
            </p:cNvPr>
            <p:cNvGrpSpPr/>
            <p:nvPr/>
          </p:nvGrpSpPr>
          <p:grpSpPr>
            <a:xfrm rot="2700000">
              <a:off x="5925772" y="4519896"/>
              <a:ext cx="270539" cy="266511"/>
              <a:chOff x="2048256" y="4626864"/>
              <a:chExt cx="2304288" cy="2304288"/>
            </a:xfrm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BA047862-CD92-4AAB-9B99-E7A9942986B5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92010712-993B-4C10-A8B7-CC4763783B53}"/>
                  </a:ext>
                </a:extLst>
              </p:cNvPr>
              <p:cNvCxnSpPr>
                <a:stCxn id="252" idx="0"/>
                <a:endCxn id="252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261F4C5B-FFEF-4F45-8D32-BE055914CA17}"/>
                  </a:ext>
                </a:extLst>
              </p:cNvPr>
              <p:cNvCxnSpPr>
                <a:cxnSpLocks/>
                <a:stCxn id="252" idx="2"/>
                <a:endCxn id="252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A81F8EE4-0DE6-4C58-ADBB-DA975CB05522}"/>
                </a:ext>
              </a:extLst>
            </p:cNvPr>
            <p:cNvGrpSpPr/>
            <p:nvPr/>
          </p:nvGrpSpPr>
          <p:grpSpPr>
            <a:xfrm rot="2700000">
              <a:off x="5524286" y="4508896"/>
              <a:ext cx="270539" cy="266511"/>
              <a:chOff x="2048256" y="4626864"/>
              <a:chExt cx="2304288" cy="2304288"/>
            </a:xfrm>
          </p:grpSpPr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7B29625F-343A-4334-B649-6405D299FBEC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127000DF-C38C-43C4-88D4-78D508999875}"/>
                  </a:ext>
                </a:extLst>
              </p:cNvPr>
              <p:cNvCxnSpPr>
                <a:stCxn id="249" idx="0"/>
                <a:endCxn id="249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4B02FF49-9B53-4EE5-925C-544993D657B5}"/>
                  </a:ext>
                </a:extLst>
              </p:cNvPr>
              <p:cNvCxnSpPr>
                <a:cxnSpLocks/>
                <a:stCxn id="249" idx="2"/>
                <a:endCxn id="249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22B1996-404E-4896-83C5-49B5FADABDC6}"/>
                </a:ext>
              </a:extLst>
            </p:cNvPr>
            <p:cNvGrpSpPr/>
            <p:nvPr/>
          </p:nvGrpSpPr>
          <p:grpSpPr>
            <a:xfrm rot="2700000">
              <a:off x="5128813" y="4515371"/>
              <a:ext cx="270539" cy="266511"/>
              <a:chOff x="2048256" y="4626864"/>
              <a:chExt cx="2304288" cy="2304288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2F78CA96-7A46-4FDB-B4E0-060BF148D574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4195331-7E37-4574-966A-B5732AB5685F}"/>
                  </a:ext>
                </a:extLst>
              </p:cNvPr>
              <p:cNvCxnSpPr>
                <a:stCxn id="246" idx="0"/>
                <a:endCxn id="246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BB786D14-1AF8-49BD-9217-A66F2446F3CE}"/>
                  </a:ext>
                </a:extLst>
              </p:cNvPr>
              <p:cNvCxnSpPr>
                <a:cxnSpLocks/>
                <a:stCxn id="246" idx="2"/>
                <a:endCxn id="246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F197075-F9D0-4DCB-AE19-0546C6FE2296}"/>
                </a:ext>
              </a:extLst>
            </p:cNvPr>
            <p:cNvGrpSpPr/>
            <p:nvPr/>
          </p:nvGrpSpPr>
          <p:grpSpPr>
            <a:xfrm rot="2700000">
              <a:off x="4745618" y="4511523"/>
              <a:ext cx="270539" cy="266511"/>
              <a:chOff x="2048256" y="4626864"/>
              <a:chExt cx="2304288" cy="2304288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D498CA41-BAB5-462C-B510-91418D749738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2DA0BE7-8EBF-44F6-922A-AE3CC88D991F}"/>
                  </a:ext>
                </a:extLst>
              </p:cNvPr>
              <p:cNvCxnSpPr>
                <a:stCxn id="243" idx="0"/>
                <a:endCxn id="243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512D50F-6475-49C1-9E87-A44740490883}"/>
                  </a:ext>
                </a:extLst>
              </p:cNvPr>
              <p:cNvCxnSpPr>
                <a:cxnSpLocks/>
                <a:stCxn id="243" idx="2"/>
                <a:endCxn id="243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8C3F6E6-2854-4D38-B609-A53677DE2E46}"/>
              </a:ext>
            </a:extLst>
          </p:cNvPr>
          <p:cNvGrpSpPr/>
          <p:nvPr/>
        </p:nvGrpSpPr>
        <p:grpSpPr>
          <a:xfrm>
            <a:off x="-100794" y="29643755"/>
            <a:ext cx="23772477" cy="7814270"/>
            <a:chOff x="-13204" y="3707406"/>
            <a:chExt cx="6893811" cy="2266070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399471B7-284D-4B66-AA9C-B4C2DF8A754C}"/>
                </a:ext>
              </a:extLst>
            </p:cNvPr>
            <p:cNvSpPr/>
            <p:nvPr/>
          </p:nvSpPr>
          <p:spPr>
            <a:xfrm>
              <a:off x="-13204" y="3707406"/>
              <a:ext cx="6893811" cy="11871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DEC59201-B95A-4267-AAC6-C2741FD2D540}"/>
                </a:ext>
              </a:extLst>
            </p:cNvPr>
            <p:cNvSpPr/>
            <p:nvPr/>
          </p:nvSpPr>
          <p:spPr>
            <a:xfrm>
              <a:off x="0" y="4396438"/>
              <a:ext cx="6860517" cy="498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688C056-9A7E-4C94-B825-397E4AE5A81F}"/>
                </a:ext>
              </a:extLst>
            </p:cNvPr>
            <p:cNvCxnSpPr>
              <a:cxnSpLocks/>
            </p:cNvCxnSpPr>
            <p:nvPr/>
          </p:nvCxnSpPr>
          <p:spPr>
            <a:xfrm>
              <a:off x="6886" y="4883463"/>
              <a:ext cx="684042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E5B507E-9925-4F88-B60B-B37086928348}"/>
                </a:ext>
              </a:extLst>
            </p:cNvPr>
            <p:cNvSpPr txBox="1"/>
            <p:nvPr/>
          </p:nvSpPr>
          <p:spPr>
            <a:xfrm>
              <a:off x="205347" y="3769757"/>
              <a:ext cx="2425782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C24772C-E3CD-478E-A13D-78F8DF4C8735}"/>
                </a:ext>
              </a:extLst>
            </p:cNvPr>
            <p:cNvSpPr txBox="1"/>
            <p:nvPr/>
          </p:nvSpPr>
          <p:spPr>
            <a:xfrm>
              <a:off x="5387454" y="3900011"/>
              <a:ext cx="1448223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 400/ Day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D871905-DEFD-4A82-A65A-5E2B57071F27}"/>
                </a:ext>
              </a:extLst>
            </p:cNvPr>
            <p:cNvSpPr txBox="1"/>
            <p:nvPr/>
          </p:nvSpPr>
          <p:spPr>
            <a:xfrm>
              <a:off x="225437" y="4055896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Description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6EA1CA5B-6E5C-45C4-8F2A-0F1661509161}"/>
                </a:ext>
              </a:extLst>
            </p:cNvPr>
            <p:cNvSpPr txBox="1"/>
            <p:nvPr/>
          </p:nvSpPr>
          <p:spPr>
            <a:xfrm>
              <a:off x="557700" y="4497912"/>
              <a:ext cx="207342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Reservation Yet</a:t>
              </a:r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E7E32626-9909-4178-A088-1415CDF092E1}"/>
                </a:ext>
              </a:extLst>
            </p:cNvPr>
            <p:cNvGrpSpPr/>
            <p:nvPr/>
          </p:nvGrpSpPr>
          <p:grpSpPr>
            <a:xfrm rot="2700000">
              <a:off x="288180" y="4520093"/>
              <a:ext cx="270539" cy="266511"/>
              <a:chOff x="2048256" y="4626864"/>
              <a:chExt cx="2304288" cy="2304288"/>
            </a:xfrm>
          </p:grpSpPr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0A384337-2A46-4AC2-8EEC-E60317B00E24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7980A1C3-22B1-4125-A9CA-931748606D6F}"/>
                  </a:ext>
                </a:extLst>
              </p:cNvPr>
              <p:cNvCxnSpPr>
                <a:stCxn id="302" idx="0"/>
                <a:endCxn id="302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B7540CB5-B780-4CFB-A274-3ADE6CF781C6}"/>
                  </a:ext>
                </a:extLst>
              </p:cNvPr>
              <p:cNvCxnSpPr>
                <a:cxnSpLocks/>
                <a:stCxn id="302" idx="2"/>
                <a:endCxn id="302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0365C890-2A56-4DDB-B891-BC58948DA03B}"/>
                </a:ext>
              </a:extLst>
            </p:cNvPr>
            <p:cNvGrpSpPr/>
            <p:nvPr/>
          </p:nvGrpSpPr>
          <p:grpSpPr>
            <a:xfrm rot="2700000">
              <a:off x="6321245" y="4513421"/>
              <a:ext cx="270539" cy="266511"/>
              <a:chOff x="2048256" y="4626864"/>
              <a:chExt cx="2304288" cy="2304288"/>
            </a:xfrm>
          </p:grpSpPr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D90431C2-98BD-4626-8F89-A4EA88098E8F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7F906873-125D-492F-B183-42F7642E0065}"/>
                  </a:ext>
                </a:extLst>
              </p:cNvPr>
              <p:cNvCxnSpPr>
                <a:stCxn id="299" idx="0"/>
                <a:endCxn id="299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3A97457E-EE27-4DA3-8B40-8D733B6F7F49}"/>
                  </a:ext>
                </a:extLst>
              </p:cNvPr>
              <p:cNvCxnSpPr>
                <a:cxnSpLocks/>
                <a:stCxn id="299" idx="2"/>
                <a:endCxn id="299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216A71B-6496-4916-BAFC-67144601A782}"/>
                </a:ext>
              </a:extLst>
            </p:cNvPr>
            <p:cNvGrpSpPr/>
            <p:nvPr/>
          </p:nvGrpSpPr>
          <p:grpSpPr>
            <a:xfrm rot="2700000">
              <a:off x="5925772" y="4519896"/>
              <a:ext cx="270539" cy="266511"/>
              <a:chOff x="2048256" y="4626864"/>
              <a:chExt cx="2304288" cy="2304288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D4A02F45-0ABB-436F-BEAB-F5644746157A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A9630DD7-3E07-4DE9-A643-EA2F677A3BD0}"/>
                  </a:ext>
                </a:extLst>
              </p:cNvPr>
              <p:cNvCxnSpPr>
                <a:stCxn id="296" idx="0"/>
                <a:endCxn id="296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0D53C90F-47E6-45C7-8279-0F7545E562E8}"/>
                  </a:ext>
                </a:extLst>
              </p:cNvPr>
              <p:cNvCxnSpPr>
                <a:cxnSpLocks/>
                <a:stCxn id="296" idx="2"/>
                <a:endCxn id="296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392ED61A-B74C-43E7-A3C4-44778BA5DEA1}"/>
                </a:ext>
              </a:extLst>
            </p:cNvPr>
            <p:cNvGrpSpPr/>
            <p:nvPr/>
          </p:nvGrpSpPr>
          <p:grpSpPr>
            <a:xfrm rot="2700000">
              <a:off x="5524286" y="4508896"/>
              <a:ext cx="270539" cy="266511"/>
              <a:chOff x="2048256" y="4626864"/>
              <a:chExt cx="2304288" cy="2304288"/>
            </a:xfrm>
          </p:grpSpPr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4775B7DE-3CF4-41B5-A7F1-C063D0D26A9A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9BC37652-FDE2-473C-82B6-17F37A085AC0}"/>
                  </a:ext>
                </a:extLst>
              </p:cNvPr>
              <p:cNvCxnSpPr>
                <a:stCxn id="293" idx="0"/>
                <a:endCxn id="293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565DD36D-3BB5-4001-B34F-EAE04F79AE2C}"/>
                  </a:ext>
                </a:extLst>
              </p:cNvPr>
              <p:cNvCxnSpPr>
                <a:cxnSpLocks/>
                <a:stCxn id="293" idx="2"/>
                <a:endCxn id="293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B04B5130-C118-49A0-B88A-85224BF1EEA4}"/>
                </a:ext>
              </a:extLst>
            </p:cNvPr>
            <p:cNvGrpSpPr/>
            <p:nvPr/>
          </p:nvGrpSpPr>
          <p:grpSpPr>
            <a:xfrm rot="2700000">
              <a:off x="5128813" y="4515371"/>
              <a:ext cx="270539" cy="266511"/>
              <a:chOff x="2048256" y="4626864"/>
              <a:chExt cx="2304288" cy="2304288"/>
            </a:xfrm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60203582-8828-4B2A-83B9-5E8503C7F539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9A51D7CD-9ECF-4F37-AA34-B8FBEF23EB84}"/>
                  </a:ext>
                </a:extLst>
              </p:cNvPr>
              <p:cNvCxnSpPr>
                <a:stCxn id="290" idx="0"/>
                <a:endCxn id="290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D800BD-853E-476D-BAD8-47C9BBB153B5}"/>
                  </a:ext>
                </a:extLst>
              </p:cNvPr>
              <p:cNvCxnSpPr>
                <a:cxnSpLocks/>
                <a:stCxn id="290" idx="2"/>
                <a:endCxn id="290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4E7A9FD6-36B2-48DF-9D2D-4517EA0555BF}"/>
              </a:ext>
            </a:extLst>
          </p:cNvPr>
          <p:cNvGrpSpPr/>
          <p:nvPr/>
        </p:nvGrpSpPr>
        <p:grpSpPr>
          <a:xfrm>
            <a:off x="23748" y="33736753"/>
            <a:ext cx="23772477" cy="7814270"/>
            <a:chOff x="-13204" y="3707406"/>
            <a:chExt cx="6893811" cy="2266070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FDF28E71-E6F9-4BF2-BC3B-93627E2F4C19}"/>
                </a:ext>
              </a:extLst>
            </p:cNvPr>
            <p:cNvSpPr/>
            <p:nvPr/>
          </p:nvSpPr>
          <p:spPr>
            <a:xfrm>
              <a:off x="-13204" y="3707406"/>
              <a:ext cx="6893811" cy="11871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61DE2807-6291-4D19-85B6-EA2C34B3A1DB}"/>
                </a:ext>
              </a:extLst>
            </p:cNvPr>
            <p:cNvSpPr/>
            <p:nvPr/>
          </p:nvSpPr>
          <p:spPr>
            <a:xfrm>
              <a:off x="0" y="4396438"/>
              <a:ext cx="6860517" cy="498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DBD32212-EDDD-47C9-A814-E88FE654A726}"/>
                </a:ext>
              </a:extLst>
            </p:cNvPr>
            <p:cNvCxnSpPr>
              <a:cxnSpLocks/>
            </p:cNvCxnSpPr>
            <p:nvPr/>
          </p:nvCxnSpPr>
          <p:spPr>
            <a:xfrm>
              <a:off x="6886" y="4883463"/>
              <a:ext cx="684042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F462C6B1-998C-40DE-8C6F-778CDB77049C}"/>
                </a:ext>
              </a:extLst>
            </p:cNvPr>
            <p:cNvSpPr txBox="1"/>
            <p:nvPr/>
          </p:nvSpPr>
          <p:spPr>
            <a:xfrm>
              <a:off x="205347" y="3769757"/>
              <a:ext cx="2425782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E631118-DCE0-45F3-AAB3-24CCC8A9165E}"/>
                </a:ext>
              </a:extLst>
            </p:cNvPr>
            <p:cNvSpPr txBox="1"/>
            <p:nvPr/>
          </p:nvSpPr>
          <p:spPr>
            <a:xfrm>
              <a:off x="5387454" y="3900011"/>
              <a:ext cx="1448223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 400/ Day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8E85C8C-AA8C-466A-928B-7DA69420E702}"/>
                </a:ext>
              </a:extLst>
            </p:cNvPr>
            <p:cNvSpPr txBox="1"/>
            <p:nvPr/>
          </p:nvSpPr>
          <p:spPr>
            <a:xfrm>
              <a:off x="225437" y="4055896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Description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5ACAA8A2-5936-4AAE-9E6C-E43DF6BBB742}"/>
                </a:ext>
              </a:extLst>
            </p:cNvPr>
            <p:cNvSpPr txBox="1"/>
            <p:nvPr/>
          </p:nvSpPr>
          <p:spPr>
            <a:xfrm>
              <a:off x="557700" y="4497912"/>
              <a:ext cx="134415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May 27, 2018</a:t>
              </a:r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1B32F2A7-212D-458C-B798-E99E345B2CA9}"/>
                </a:ext>
              </a:extLst>
            </p:cNvPr>
            <p:cNvGrpSpPr/>
            <p:nvPr/>
          </p:nvGrpSpPr>
          <p:grpSpPr>
            <a:xfrm rot="2700000">
              <a:off x="288180" y="4520093"/>
              <a:ext cx="270539" cy="266511"/>
              <a:chOff x="2048256" y="4626864"/>
              <a:chExt cx="2304288" cy="230428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313BB295-6F58-48B6-8664-A43CFBD478BC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BBCC7078-6DCE-4ACC-836E-7D0E61B7BEBC}"/>
                  </a:ext>
                </a:extLst>
              </p:cNvPr>
              <p:cNvCxnSpPr>
                <a:stCxn id="339" idx="0"/>
                <a:endCxn id="339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9BFF432-3119-4EE6-880E-3A8F5629B428}"/>
                  </a:ext>
                </a:extLst>
              </p:cNvPr>
              <p:cNvCxnSpPr>
                <a:cxnSpLocks/>
                <a:stCxn id="339" idx="2"/>
                <a:endCxn id="339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108CA7BF-CDFE-459B-A989-18BE8F751DD2}"/>
                </a:ext>
              </a:extLst>
            </p:cNvPr>
            <p:cNvSpPr txBox="1"/>
            <p:nvPr/>
          </p:nvSpPr>
          <p:spPr>
            <a:xfrm>
              <a:off x="2166408" y="4493792"/>
              <a:ext cx="182903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5:00 AM – 7:00 PM</a:t>
              </a: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0EE51023-4204-4C2A-955C-FE33C8F22FE0}"/>
                </a:ext>
              </a:extLst>
            </p:cNvPr>
            <p:cNvGrpSpPr/>
            <p:nvPr/>
          </p:nvGrpSpPr>
          <p:grpSpPr>
            <a:xfrm rot="2700000">
              <a:off x="1896888" y="4515973"/>
              <a:ext cx="270539" cy="266511"/>
              <a:chOff x="2048256" y="4626864"/>
              <a:chExt cx="2304288" cy="2304288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CDA6AF8B-269B-41D3-A229-953EF4A39944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CCF26322-20FF-41AB-B3E6-AE33E4611585}"/>
                  </a:ext>
                </a:extLst>
              </p:cNvPr>
              <p:cNvCxnSpPr>
                <a:stCxn id="336" idx="0"/>
                <a:endCxn id="336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68A31ECD-69A4-4FAD-AC37-B2DA82B3C42C}"/>
                  </a:ext>
                </a:extLst>
              </p:cNvPr>
              <p:cNvCxnSpPr>
                <a:cxnSpLocks/>
                <a:stCxn id="336" idx="2"/>
                <a:endCxn id="336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D04E1D11-8252-4598-8C07-666364F53278}"/>
                </a:ext>
              </a:extLst>
            </p:cNvPr>
            <p:cNvGrpSpPr/>
            <p:nvPr/>
          </p:nvGrpSpPr>
          <p:grpSpPr>
            <a:xfrm rot="2700000">
              <a:off x="6321245" y="4513421"/>
              <a:ext cx="270539" cy="266511"/>
              <a:chOff x="2048256" y="4626864"/>
              <a:chExt cx="2304288" cy="2304288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00A740D6-C0E2-4CFD-ABA1-035AB9567A8A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E8E79612-7DE4-4461-804C-FA7624536BD2}"/>
                  </a:ext>
                </a:extLst>
              </p:cNvPr>
              <p:cNvCxnSpPr>
                <a:stCxn id="333" idx="0"/>
                <a:endCxn id="333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2A99C10-658F-414F-9DE1-D00B24D8F40C}"/>
                  </a:ext>
                </a:extLst>
              </p:cNvPr>
              <p:cNvCxnSpPr>
                <a:cxnSpLocks/>
                <a:stCxn id="333" idx="2"/>
                <a:endCxn id="333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60A9587E-0179-4706-BEB4-B7B58C651E3B}"/>
                </a:ext>
              </a:extLst>
            </p:cNvPr>
            <p:cNvGrpSpPr/>
            <p:nvPr/>
          </p:nvGrpSpPr>
          <p:grpSpPr>
            <a:xfrm rot="2700000">
              <a:off x="5925772" y="4519896"/>
              <a:ext cx="270539" cy="266511"/>
              <a:chOff x="2048256" y="4626864"/>
              <a:chExt cx="2304288" cy="2304288"/>
            </a:xfrm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087D72D4-AEC3-4DBD-A73E-0661406C2E13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2EBE7C67-F987-4B1C-BBA0-1EDBDB49FD93}"/>
                  </a:ext>
                </a:extLst>
              </p:cNvPr>
              <p:cNvCxnSpPr>
                <a:stCxn id="330" idx="0"/>
                <a:endCxn id="330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506D9396-F55B-496F-89B1-05C27909BE54}"/>
                  </a:ext>
                </a:extLst>
              </p:cNvPr>
              <p:cNvCxnSpPr>
                <a:cxnSpLocks/>
                <a:stCxn id="330" idx="2"/>
                <a:endCxn id="330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2A70D279-9991-479D-838A-1B3E1B3E5024}"/>
                </a:ext>
              </a:extLst>
            </p:cNvPr>
            <p:cNvGrpSpPr/>
            <p:nvPr/>
          </p:nvGrpSpPr>
          <p:grpSpPr>
            <a:xfrm rot="2700000">
              <a:off x="5524286" y="4508896"/>
              <a:ext cx="270539" cy="266511"/>
              <a:chOff x="2048256" y="4626864"/>
              <a:chExt cx="2304288" cy="2304288"/>
            </a:xfrm>
          </p:grpSpPr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397BF1DD-C923-4770-B9CE-2F16F9813018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33277BD0-6BC6-4DE8-8F0E-392B6A3D4232}"/>
                  </a:ext>
                </a:extLst>
              </p:cNvPr>
              <p:cNvCxnSpPr>
                <a:stCxn id="327" idx="0"/>
                <a:endCxn id="327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9DADC30-E821-42A3-B53A-CBD066579B44}"/>
                  </a:ext>
                </a:extLst>
              </p:cNvPr>
              <p:cNvCxnSpPr>
                <a:cxnSpLocks/>
                <a:stCxn id="327" idx="2"/>
                <a:endCxn id="327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7F903D3E-3AF8-4573-A6C9-576B776A1999}"/>
                </a:ext>
              </a:extLst>
            </p:cNvPr>
            <p:cNvGrpSpPr/>
            <p:nvPr/>
          </p:nvGrpSpPr>
          <p:grpSpPr>
            <a:xfrm rot="2700000">
              <a:off x="5128813" y="4515371"/>
              <a:ext cx="270539" cy="266511"/>
              <a:chOff x="2048256" y="4626864"/>
              <a:chExt cx="2304288" cy="2304288"/>
            </a:xfrm>
          </p:grpSpPr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F18B4EC8-ACC6-4086-979E-6E6A46B14CFB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1798E42E-578B-48D1-B745-DD9D81D2C6D1}"/>
                  </a:ext>
                </a:extLst>
              </p:cNvPr>
              <p:cNvCxnSpPr>
                <a:stCxn id="324" idx="0"/>
                <a:endCxn id="324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A23C75E-9D8C-415E-8604-CAC7C7AE5531}"/>
                  </a:ext>
                </a:extLst>
              </p:cNvPr>
              <p:cNvCxnSpPr>
                <a:cxnSpLocks/>
                <a:stCxn id="324" idx="2"/>
                <a:endCxn id="324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99D0EE34-0AF8-413F-815F-DA687AE5176F}"/>
                </a:ext>
              </a:extLst>
            </p:cNvPr>
            <p:cNvGrpSpPr/>
            <p:nvPr/>
          </p:nvGrpSpPr>
          <p:grpSpPr>
            <a:xfrm rot="2700000">
              <a:off x="4745618" y="4511523"/>
              <a:ext cx="270539" cy="266511"/>
              <a:chOff x="2048256" y="4626864"/>
              <a:chExt cx="2304288" cy="2304288"/>
            </a:xfrm>
          </p:grpSpPr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3182B791-66BD-4AF3-A6E0-C8616BA02C74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1A59D27F-BAAE-401C-87E2-D7006A58F762}"/>
                  </a:ext>
                </a:extLst>
              </p:cNvPr>
              <p:cNvCxnSpPr>
                <a:stCxn id="321" idx="0"/>
                <a:endCxn id="321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311D7B93-A8B7-4DE7-8AC6-65666EB35710}"/>
                  </a:ext>
                </a:extLst>
              </p:cNvPr>
              <p:cNvCxnSpPr>
                <a:cxnSpLocks/>
                <a:stCxn id="321" idx="2"/>
                <a:endCxn id="321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C47B45BA-5199-441E-90CA-54A75144FE70}"/>
              </a:ext>
            </a:extLst>
          </p:cNvPr>
          <p:cNvGrpSpPr/>
          <p:nvPr/>
        </p:nvGrpSpPr>
        <p:grpSpPr>
          <a:xfrm>
            <a:off x="-15760" y="37834567"/>
            <a:ext cx="23772477" cy="7814270"/>
            <a:chOff x="-13204" y="3707406"/>
            <a:chExt cx="6893811" cy="2266070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9828CCE-B19C-4994-BBE7-6D6D899C5C69}"/>
                </a:ext>
              </a:extLst>
            </p:cNvPr>
            <p:cNvSpPr/>
            <p:nvPr/>
          </p:nvSpPr>
          <p:spPr>
            <a:xfrm>
              <a:off x="-13204" y="3707406"/>
              <a:ext cx="6893811" cy="11871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54DDCA34-03A6-4D63-917A-A32CE2CED724}"/>
                </a:ext>
              </a:extLst>
            </p:cNvPr>
            <p:cNvSpPr/>
            <p:nvPr/>
          </p:nvSpPr>
          <p:spPr>
            <a:xfrm>
              <a:off x="0" y="4396438"/>
              <a:ext cx="6860517" cy="498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F1DBA8F0-E75E-4FC6-99B4-EFDC62DB709A}"/>
                </a:ext>
              </a:extLst>
            </p:cNvPr>
            <p:cNvCxnSpPr>
              <a:cxnSpLocks/>
            </p:cNvCxnSpPr>
            <p:nvPr/>
          </p:nvCxnSpPr>
          <p:spPr>
            <a:xfrm>
              <a:off x="6886" y="4883463"/>
              <a:ext cx="684042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9A9DDB55-2DA3-4ACD-94B2-8BE721F44331}"/>
                </a:ext>
              </a:extLst>
            </p:cNvPr>
            <p:cNvSpPr txBox="1"/>
            <p:nvPr/>
          </p:nvSpPr>
          <p:spPr>
            <a:xfrm>
              <a:off x="205347" y="3769757"/>
              <a:ext cx="2425782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</a:t>
              </a: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C648F90F-AB1E-4AF6-ADA7-FF38834A3693}"/>
                </a:ext>
              </a:extLst>
            </p:cNvPr>
            <p:cNvSpPr txBox="1"/>
            <p:nvPr/>
          </p:nvSpPr>
          <p:spPr>
            <a:xfrm>
              <a:off x="5387454" y="3900011"/>
              <a:ext cx="1448223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 400/ Day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5E7675F6-3F03-4EF5-BDDF-1BEC4BE6F2D3}"/>
                </a:ext>
              </a:extLst>
            </p:cNvPr>
            <p:cNvSpPr txBox="1"/>
            <p:nvPr/>
          </p:nvSpPr>
          <p:spPr>
            <a:xfrm>
              <a:off x="225437" y="4055896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Description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DACE3B86-617B-46A5-BC7A-1E18E372D08E}"/>
                </a:ext>
              </a:extLst>
            </p:cNvPr>
            <p:cNvSpPr txBox="1"/>
            <p:nvPr/>
          </p:nvSpPr>
          <p:spPr>
            <a:xfrm>
              <a:off x="557700" y="4497912"/>
              <a:ext cx="207342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Reservation Yet</a:t>
              </a:r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FABDB0F6-5794-42F3-B375-C0E14836DAE0}"/>
                </a:ext>
              </a:extLst>
            </p:cNvPr>
            <p:cNvGrpSpPr/>
            <p:nvPr/>
          </p:nvGrpSpPr>
          <p:grpSpPr>
            <a:xfrm rot="2700000">
              <a:off x="288180" y="4520093"/>
              <a:ext cx="270539" cy="266511"/>
              <a:chOff x="2048256" y="4626864"/>
              <a:chExt cx="2304288" cy="2304288"/>
            </a:xfrm>
          </p:grpSpPr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FCB98344-CA14-4569-9A91-2E82AB8CA414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63238332-5805-484E-9593-FE34B74E6F5F}"/>
                  </a:ext>
                </a:extLst>
              </p:cNvPr>
              <p:cNvCxnSpPr>
                <a:stCxn id="367" idx="0"/>
                <a:endCxn id="367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DCE39810-9D75-41A7-815F-17E639B644A8}"/>
                  </a:ext>
                </a:extLst>
              </p:cNvPr>
              <p:cNvCxnSpPr>
                <a:cxnSpLocks/>
                <a:stCxn id="367" idx="2"/>
                <a:endCxn id="367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F12A0B81-88C9-4EEE-8248-2CDC6ED71B7D}"/>
                </a:ext>
              </a:extLst>
            </p:cNvPr>
            <p:cNvGrpSpPr/>
            <p:nvPr/>
          </p:nvGrpSpPr>
          <p:grpSpPr>
            <a:xfrm rot="2700000">
              <a:off x="6321245" y="4513421"/>
              <a:ext cx="270539" cy="266511"/>
              <a:chOff x="2048256" y="4626864"/>
              <a:chExt cx="2304288" cy="2304288"/>
            </a:xfrm>
          </p:grpSpPr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6B05A9F0-96CD-4574-8F2A-F8C580C0ED0A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34E68F58-098F-4863-B3C1-5D4CC8A7F6A9}"/>
                  </a:ext>
                </a:extLst>
              </p:cNvPr>
              <p:cNvCxnSpPr>
                <a:stCxn id="364" idx="0"/>
                <a:endCxn id="364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9490C334-75F8-4622-943C-D33AD0F6ED41}"/>
                  </a:ext>
                </a:extLst>
              </p:cNvPr>
              <p:cNvCxnSpPr>
                <a:cxnSpLocks/>
                <a:stCxn id="364" idx="2"/>
                <a:endCxn id="364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0B706BF1-3A17-47D5-878D-92789703DBBF}"/>
                </a:ext>
              </a:extLst>
            </p:cNvPr>
            <p:cNvGrpSpPr/>
            <p:nvPr/>
          </p:nvGrpSpPr>
          <p:grpSpPr>
            <a:xfrm rot="2700000">
              <a:off x="5925772" y="4519896"/>
              <a:ext cx="270539" cy="266511"/>
              <a:chOff x="2048256" y="4626864"/>
              <a:chExt cx="2304288" cy="2304288"/>
            </a:xfrm>
          </p:grpSpPr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4053F0C4-CDE8-4B7A-9601-45C5FBC0B4F0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B9E873E5-F2C6-4C58-8DC4-45250BBB3509}"/>
                  </a:ext>
                </a:extLst>
              </p:cNvPr>
              <p:cNvCxnSpPr>
                <a:stCxn id="361" idx="0"/>
                <a:endCxn id="361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363E419-08A7-46A6-9ABD-33BAADA83DF6}"/>
                  </a:ext>
                </a:extLst>
              </p:cNvPr>
              <p:cNvCxnSpPr>
                <a:cxnSpLocks/>
                <a:stCxn id="361" idx="2"/>
                <a:endCxn id="361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03A5ABE9-46FE-436E-AEB2-9CAA2BDE94F7}"/>
                </a:ext>
              </a:extLst>
            </p:cNvPr>
            <p:cNvGrpSpPr/>
            <p:nvPr/>
          </p:nvGrpSpPr>
          <p:grpSpPr>
            <a:xfrm rot="2700000">
              <a:off x="5524286" y="4508896"/>
              <a:ext cx="270539" cy="266511"/>
              <a:chOff x="2048256" y="4626864"/>
              <a:chExt cx="2304288" cy="2304288"/>
            </a:xfrm>
          </p:grpSpPr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B53897A3-29A0-4B7E-8A4F-1D0EEE992EF2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5F014CB8-8B18-4C6E-B8CA-875F66DA6E9A}"/>
                  </a:ext>
                </a:extLst>
              </p:cNvPr>
              <p:cNvCxnSpPr>
                <a:stCxn id="358" idx="0"/>
                <a:endCxn id="358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EC911C1A-D51F-471B-8303-DAC31BB88BCD}"/>
                  </a:ext>
                </a:extLst>
              </p:cNvPr>
              <p:cNvCxnSpPr>
                <a:cxnSpLocks/>
                <a:stCxn id="358" idx="2"/>
                <a:endCxn id="358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DC983AA2-576B-4B4B-8C7D-37D5FCFEB348}"/>
                </a:ext>
              </a:extLst>
            </p:cNvPr>
            <p:cNvGrpSpPr/>
            <p:nvPr/>
          </p:nvGrpSpPr>
          <p:grpSpPr>
            <a:xfrm rot="2700000">
              <a:off x="5128813" y="4515371"/>
              <a:ext cx="270539" cy="266511"/>
              <a:chOff x="2048256" y="4626864"/>
              <a:chExt cx="2304288" cy="2304288"/>
            </a:xfrm>
          </p:grpSpPr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D3D59DFE-D3C2-4A25-83C7-034A4696AD99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F742E64A-E02A-47CD-9CE7-359E2BE17DEF}"/>
                  </a:ext>
                </a:extLst>
              </p:cNvPr>
              <p:cNvCxnSpPr>
                <a:stCxn id="355" idx="0"/>
                <a:endCxn id="355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54E92035-CFBD-435C-A542-324D8B0DD8C3}"/>
                  </a:ext>
                </a:extLst>
              </p:cNvPr>
              <p:cNvCxnSpPr>
                <a:cxnSpLocks/>
                <a:stCxn id="355" idx="2"/>
                <a:endCxn id="355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F196571E-C20A-4ADD-BDE7-7BCCDCDF0937}"/>
              </a:ext>
            </a:extLst>
          </p:cNvPr>
          <p:cNvGrpSpPr/>
          <p:nvPr/>
        </p:nvGrpSpPr>
        <p:grpSpPr>
          <a:xfrm>
            <a:off x="-90714" y="41956666"/>
            <a:ext cx="23772477" cy="7814270"/>
            <a:chOff x="-13204" y="3707406"/>
            <a:chExt cx="6893811" cy="2266070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FCF7BAD-9737-48DB-B8B6-A3461F4FCB52}"/>
                </a:ext>
              </a:extLst>
            </p:cNvPr>
            <p:cNvSpPr/>
            <p:nvPr/>
          </p:nvSpPr>
          <p:spPr>
            <a:xfrm>
              <a:off x="-13204" y="3707406"/>
              <a:ext cx="6893811" cy="11871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8BAED5F5-DA63-4E44-91EC-00ECDBFFA08E}"/>
                </a:ext>
              </a:extLst>
            </p:cNvPr>
            <p:cNvSpPr/>
            <p:nvPr/>
          </p:nvSpPr>
          <p:spPr>
            <a:xfrm>
              <a:off x="0" y="4396438"/>
              <a:ext cx="6860517" cy="498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308FFF38-908B-4530-83D1-C9C284979B8B}"/>
                </a:ext>
              </a:extLst>
            </p:cNvPr>
            <p:cNvCxnSpPr>
              <a:cxnSpLocks/>
            </p:cNvCxnSpPr>
            <p:nvPr/>
          </p:nvCxnSpPr>
          <p:spPr>
            <a:xfrm>
              <a:off x="6886" y="4883463"/>
              <a:ext cx="684042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F05CF4DA-B2FD-42CC-A261-499D4B5EE480}"/>
                </a:ext>
              </a:extLst>
            </p:cNvPr>
            <p:cNvSpPr txBox="1"/>
            <p:nvPr/>
          </p:nvSpPr>
          <p:spPr>
            <a:xfrm>
              <a:off x="205347" y="3769757"/>
              <a:ext cx="2425782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010A5934-14C4-430B-A543-E7E438AA89C1}"/>
                </a:ext>
              </a:extLst>
            </p:cNvPr>
            <p:cNvSpPr txBox="1"/>
            <p:nvPr/>
          </p:nvSpPr>
          <p:spPr>
            <a:xfrm>
              <a:off x="5387454" y="3900011"/>
              <a:ext cx="1448223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 400/ Day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EA91D8CE-2B0E-42B4-9FDB-523F6FB466D5}"/>
                </a:ext>
              </a:extLst>
            </p:cNvPr>
            <p:cNvSpPr txBox="1"/>
            <p:nvPr/>
          </p:nvSpPr>
          <p:spPr>
            <a:xfrm>
              <a:off x="225437" y="4055896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Description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095C444D-DDCB-4C52-8285-538A6E3C6B2D}"/>
                </a:ext>
              </a:extLst>
            </p:cNvPr>
            <p:cNvSpPr txBox="1"/>
            <p:nvPr/>
          </p:nvSpPr>
          <p:spPr>
            <a:xfrm>
              <a:off x="557700" y="4497912"/>
              <a:ext cx="134415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May 27, 2018</a:t>
              </a:r>
            </a:p>
          </p:txBody>
        </p: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C18D889D-D9D1-453B-83A2-2AB776F981E9}"/>
                </a:ext>
              </a:extLst>
            </p:cNvPr>
            <p:cNvGrpSpPr/>
            <p:nvPr/>
          </p:nvGrpSpPr>
          <p:grpSpPr>
            <a:xfrm rot="2700000">
              <a:off x="288180" y="4520093"/>
              <a:ext cx="270539" cy="266511"/>
              <a:chOff x="2048256" y="4626864"/>
              <a:chExt cx="2304288" cy="2304288"/>
            </a:xfrm>
          </p:grpSpPr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C8714CF7-2385-428A-BEF8-D49BAE172B76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84986EEF-C611-47C1-B568-1AFAA9968927}"/>
                  </a:ext>
                </a:extLst>
              </p:cNvPr>
              <p:cNvCxnSpPr>
                <a:stCxn id="404" idx="0"/>
                <a:endCxn id="404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8FB37CDF-0A51-46C8-A7BE-5A57051A09AA}"/>
                  </a:ext>
                </a:extLst>
              </p:cNvPr>
              <p:cNvCxnSpPr>
                <a:cxnSpLocks/>
                <a:stCxn id="404" idx="2"/>
                <a:endCxn id="404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2987EDA3-5597-40A9-881B-317814EDC51D}"/>
                </a:ext>
              </a:extLst>
            </p:cNvPr>
            <p:cNvSpPr txBox="1"/>
            <p:nvPr/>
          </p:nvSpPr>
          <p:spPr>
            <a:xfrm>
              <a:off x="2166408" y="4493792"/>
              <a:ext cx="182903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5:00 AM – 7:00 PM</a:t>
              </a:r>
            </a:p>
          </p:txBody>
        </p: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74C23B2F-16A8-4EF3-AA1F-3C5FB1591A79}"/>
                </a:ext>
              </a:extLst>
            </p:cNvPr>
            <p:cNvGrpSpPr/>
            <p:nvPr/>
          </p:nvGrpSpPr>
          <p:grpSpPr>
            <a:xfrm rot="2700000">
              <a:off x="1896888" y="4515973"/>
              <a:ext cx="270539" cy="266511"/>
              <a:chOff x="2048256" y="4626864"/>
              <a:chExt cx="2304288" cy="2304288"/>
            </a:xfrm>
          </p:grpSpPr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3A9745B6-6CD5-4876-8A45-93002CDB5879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F10605D2-6629-4F14-A62C-1AB69FDA7D7B}"/>
                  </a:ext>
                </a:extLst>
              </p:cNvPr>
              <p:cNvCxnSpPr>
                <a:stCxn id="401" idx="0"/>
                <a:endCxn id="401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EA646B59-8637-4B21-BE66-C593A171C7CB}"/>
                  </a:ext>
                </a:extLst>
              </p:cNvPr>
              <p:cNvCxnSpPr>
                <a:cxnSpLocks/>
                <a:stCxn id="401" idx="2"/>
                <a:endCxn id="401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A2BEABD6-5AEC-431A-815A-998035D5BF8E}"/>
                </a:ext>
              </a:extLst>
            </p:cNvPr>
            <p:cNvGrpSpPr/>
            <p:nvPr/>
          </p:nvGrpSpPr>
          <p:grpSpPr>
            <a:xfrm rot="2700000">
              <a:off x="6321245" y="4513421"/>
              <a:ext cx="270539" cy="266511"/>
              <a:chOff x="2048256" y="4626864"/>
              <a:chExt cx="2304288" cy="2304288"/>
            </a:xfrm>
          </p:grpSpPr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83DDFFF0-BB61-4D7D-8881-D0F8D88EF5EA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670C51EF-0226-4D84-BE73-0D76AE4FC991}"/>
                  </a:ext>
                </a:extLst>
              </p:cNvPr>
              <p:cNvCxnSpPr>
                <a:stCxn id="398" idx="0"/>
                <a:endCxn id="398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195ECC-00BF-4697-8DA1-D4C850E278E7}"/>
                  </a:ext>
                </a:extLst>
              </p:cNvPr>
              <p:cNvCxnSpPr>
                <a:cxnSpLocks/>
                <a:stCxn id="398" idx="2"/>
                <a:endCxn id="398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745AB620-A60C-4349-8E11-63E9E83B2449}"/>
                </a:ext>
              </a:extLst>
            </p:cNvPr>
            <p:cNvGrpSpPr/>
            <p:nvPr/>
          </p:nvGrpSpPr>
          <p:grpSpPr>
            <a:xfrm rot="2700000">
              <a:off x="5925772" y="4519896"/>
              <a:ext cx="270539" cy="266511"/>
              <a:chOff x="2048256" y="4626864"/>
              <a:chExt cx="2304288" cy="2304288"/>
            </a:xfrm>
          </p:grpSpPr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17B45313-AE37-4404-BB13-DC8E0C321B84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24D6AF89-F3AA-4F2F-ACA2-AA9455FA97AC}"/>
                  </a:ext>
                </a:extLst>
              </p:cNvPr>
              <p:cNvCxnSpPr>
                <a:stCxn id="395" idx="0"/>
                <a:endCxn id="395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E18FB6FF-BB16-4310-A109-B4D6E6413E4A}"/>
                  </a:ext>
                </a:extLst>
              </p:cNvPr>
              <p:cNvCxnSpPr>
                <a:cxnSpLocks/>
                <a:stCxn id="395" idx="2"/>
                <a:endCxn id="395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A9211AAF-41BF-40B2-BD71-81F3B2654B5A}"/>
                </a:ext>
              </a:extLst>
            </p:cNvPr>
            <p:cNvGrpSpPr/>
            <p:nvPr/>
          </p:nvGrpSpPr>
          <p:grpSpPr>
            <a:xfrm rot="2700000">
              <a:off x="5524286" y="4508896"/>
              <a:ext cx="270539" cy="266511"/>
              <a:chOff x="2048256" y="4626864"/>
              <a:chExt cx="2304288" cy="2304288"/>
            </a:xfrm>
          </p:grpSpPr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B3BB415A-30BD-492D-9255-0A3AE1E5AA53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0C88BC65-D474-4BA8-831F-F68C6C941F5F}"/>
                  </a:ext>
                </a:extLst>
              </p:cNvPr>
              <p:cNvCxnSpPr>
                <a:stCxn id="392" idx="0"/>
                <a:endCxn id="392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EE734644-45F5-4B91-8CF5-C51A8A385B8B}"/>
                  </a:ext>
                </a:extLst>
              </p:cNvPr>
              <p:cNvCxnSpPr>
                <a:cxnSpLocks/>
                <a:stCxn id="392" idx="2"/>
                <a:endCxn id="392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596765E-CFDD-4152-A996-E2AA6FE69EFD}"/>
                </a:ext>
              </a:extLst>
            </p:cNvPr>
            <p:cNvGrpSpPr/>
            <p:nvPr/>
          </p:nvGrpSpPr>
          <p:grpSpPr>
            <a:xfrm rot="2700000">
              <a:off x="5128813" y="4515371"/>
              <a:ext cx="270539" cy="266511"/>
              <a:chOff x="2048256" y="4626864"/>
              <a:chExt cx="2304288" cy="2304288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212EB1B3-D526-4FBD-9FE3-C06E89589733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C82E992F-729B-4BB8-A948-8E3AF4F409E5}"/>
                  </a:ext>
                </a:extLst>
              </p:cNvPr>
              <p:cNvCxnSpPr>
                <a:stCxn id="389" idx="0"/>
                <a:endCxn id="389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22583F10-9FD2-455C-A31B-1759E7B06BA0}"/>
                  </a:ext>
                </a:extLst>
              </p:cNvPr>
              <p:cNvCxnSpPr>
                <a:cxnSpLocks/>
                <a:stCxn id="389" idx="2"/>
                <a:endCxn id="389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49FE4D1F-B173-47F8-81FD-0BFC60D30B5D}"/>
                </a:ext>
              </a:extLst>
            </p:cNvPr>
            <p:cNvGrpSpPr/>
            <p:nvPr/>
          </p:nvGrpSpPr>
          <p:grpSpPr>
            <a:xfrm rot="2700000">
              <a:off x="4745618" y="4511523"/>
              <a:ext cx="270539" cy="266511"/>
              <a:chOff x="2048256" y="4626864"/>
              <a:chExt cx="2304288" cy="2304288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EE1C3706-D6E2-4B46-9F6E-B60E68F370AB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F9E60D78-5273-4EB5-B2BE-2DD261E21A6B}"/>
                  </a:ext>
                </a:extLst>
              </p:cNvPr>
              <p:cNvCxnSpPr>
                <a:stCxn id="386" idx="0"/>
                <a:endCxn id="386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E471B342-DDA6-4035-894F-778152C804B3}"/>
                  </a:ext>
                </a:extLst>
              </p:cNvPr>
              <p:cNvCxnSpPr>
                <a:cxnSpLocks/>
                <a:stCxn id="386" idx="2"/>
                <a:endCxn id="386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00380AEC-2EBC-45A2-8AE6-A0221948D080}"/>
              </a:ext>
            </a:extLst>
          </p:cNvPr>
          <p:cNvGrpSpPr/>
          <p:nvPr/>
        </p:nvGrpSpPr>
        <p:grpSpPr>
          <a:xfrm>
            <a:off x="-130222" y="46054480"/>
            <a:ext cx="23772477" cy="7814270"/>
            <a:chOff x="-13204" y="3707406"/>
            <a:chExt cx="6893811" cy="2266070"/>
          </a:xfrm>
        </p:grpSpPr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6ADD63E4-CE2D-4C86-B124-F2654604C076}"/>
                </a:ext>
              </a:extLst>
            </p:cNvPr>
            <p:cNvSpPr/>
            <p:nvPr/>
          </p:nvSpPr>
          <p:spPr>
            <a:xfrm>
              <a:off x="-13204" y="3707406"/>
              <a:ext cx="6893811" cy="11871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BA9B91C0-036A-4ACD-9992-1CB5100CB8F2}"/>
                </a:ext>
              </a:extLst>
            </p:cNvPr>
            <p:cNvSpPr/>
            <p:nvPr/>
          </p:nvSpPr>
          <p:spPr>
            <a:xfrm>
              <a:off x="0" y="4396438"/>
              <a:ext cx="6860517" cy="498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34AE4B8-3882-4425-91E6-163F7BC37B82}"/>
                </a:ext>
              </a:extLst>
            </p:cNvPr>
            <p:cNvCxnSpPr>
              <a:cxnSpLocks/>
            </p:cNvCxnSpPr>
            <p:nvPr/>
          </p:nvCxnSpPr>
          <p:spPr>
            <a:xfrm>
              <a:off x="6886" y="4883463"/>
              <a:ext cx="684042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AE25215A-F604-4374-8147-8F4A85A45726}"/>
                </a:ext>
              </a:extLst>
            </p:cNvPr>
            <p:cNvSpPr txBox="1"/>
            <p:nvPr/>
          </p:nvSpPr>
          <p:spPr>
            <a:xfrm>
              <a:off x="205347" y="3769757"/>
              <a:ext cx="2425782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175190AD-6052-48E3-AB9B-1A95B69AEC10}"/>
                </a:ext>
              </a:extLst>
            </p:cNvPr>
            <p:cNvSpPr txBox="1"/>
            <p:nvPr/>
          </p:nvSpPr>
          <p:spPr>
            <a:xfrm>
              <a:off x="5387454" y="3900011"/>
              <a:ext cx="1448223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 400/ Day</a:t>
              </a: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04567BCB-5542-4245-A4B0-AB55CEC47E59}"/>
                </a:ext>
              </a:extLst>
            </p:cNvPr>
            <p:cNvSpPr txBox="1"/>
            <p:nvPr/>
          </p:nvSpPr>
          <p:spPr>
            <a:xfrm>
              <a:off x="225437" y="4055896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Venue Description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32705F82-517E-4D0C-B7C8-4CC19D6DD6AF}"/>
                </a:ext>
              </a:extLst>
            </p:cNvPr>
            <p:cNvSpPr txBox="1"/>
            <p:nvPr/>
          </p:nvSpPr>
          <p:spPr>
            <a:xfrm>
              <a:off x="557700" y="4497912"/>
              <a:ext cx="207342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Reservation Yet</a:t>
              </a:r>
            </a:p>
          </p:txBody>
        </p: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86385D56-A1BE-4C56-B270-844E2FAED3AC}"/>
                </a:ext>
              </a:extLst>
            </p:cNvPr>
            <p:cNvGrpSpPr/>
            <p:nvPr/>
          </p:nvGrpSpPr>
          <p:grpSpPr>
            <a:xfrm rot="2700000">
              <a:off x="288180" y="4520093"/>
              <a:ext cx="270539" cy="266511"/>
              <a:chOff x="2048256" y="4626864"/>
              <a:chExt cx="2304288" cy="2304288"/>
            </a:xfrm>
          </p:grpSpPr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E3AFFDA9-54F0-4C01-829E-D8044C6F86A5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5E8700D3-E05A-420D-92A2-B9C690EFDDA7}"/>
                  </a:ext>
                </a:extLst>
              </p:cNvPr>
              <p:cNvCxnSpPr>
                <a:stCxn id="432" idx="0"/>
                <a:endCxn id="432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4365B4CF-40E0-40BC-8140-66E83BD8B973}"/>
                  </a:ext>
                </a:extLst>
              </p:cNvPr>
              <p:cNvCxnSpPr>
                <a:cxnSpLocks/>
                <a:stCxn id="432" idx="2"/>
                <a:endCxn id="432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543A6D34-95B0-41B7-9121-55D8B01A35A4}"/>
                </a:ext>
              </a:extLst>
            </p:cNvPr>
            <p:cNvGrpSpPr/>
            <p:nvPr/>
          </p:nvGrpSpPr>
          <p:grpSpPr>
            <a:xfrm rot="2700000">
              <a:off x="6321245" y="4513421"/>
              <a:ext cx="270539" cy="266511"/>
              <a:chOff x="2048256" y="4626864"/>
              <a:chExt cx="2304288" cy="2304288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9AAA53AA-F5F8-4DE5-A9A2-654182FFB40A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6F72246E-558B-4302-ACF5-39D69653B10F}"/>
                  </a:ext>
                </a:extLst>
              </p:cNvPr>
              <p:cNvCxnSpPr>
                <a:stCxn id="429" idx="0"/>
                <a:endCxn id="429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3E2CF404-CF11-4B97-B308-5513ABF39A62}"/>
                  </a:ext>
                </a:extLst>
              </p:cNvPr>
              <p:cNvCxnSpPr>
                <a:cxnSpLocks/>
                <a:stCxn id="429" idx="2"/>
                <a:endCxn id="429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B3E3FEBA-59C5-4D49-88CD-51F7D440409D}"/>
                </a:ext>
              </a:extLst>
            </p:cNvPr>
            <p:cNvGrpSpPr/>
            <p:nvPr/>
          </p:nvGrpSpPr>
          <p:grpSpPr>
            <a:xfrm rot="2700000">
              <a:off x="5925772" y="4519896"/>
              <a:ext cx="270539" cy="266511"/>
              <a:chOff x="2048256" y="4626864"/>
              <a:chExt cx="2304288" cy="2304288"/>
            </a:xfrm>
          </p:grpSpPr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05390037-010A-4F55-B4B9-7A895C54D507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65C1EEC4-2080-4E45-A9A7-B33262400D8E}"/>
                  </a:ext>
                </a:extLst>
              </p:cNvPr>
              <p:cNvCxnSpPr>
                <a:stCxn id="426" idx="0"/>
                <a:endCxn id="426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922738B0-5765-47FD-82E3-31221E9E916C}"/>
                  </a:ext>
                </a:extLst>
              </p:cNvPr>
              <p:cNvCxnSpPr>
                <a:cxnSpLocks/>
                <a:stCxn id="426" idx="2"/>
                <a:endCxn id="426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078928BF-E059-4D19-B252-9494B3910BA5}"/>
                </a:ext>
              </a:extLst>
            </p:cNvPr>
            <p:cNvGrpSpPr/>
            <p:nvPr/>
          </p:nvGrpSpPr>
          <p:grpSpPr>
            <a:xfrm rot="2700000">
              <a:off x="5524286" y="4508896"/>
              <a:ext cx="270539" cy="266511"/>
              <a:chOff x="2048256" y="4626864"/>
              <a:chExt cx="2304288" cy="2304288"/>
            </a:xfrm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54B129CE-7DD5-4122-8C6E-884501B76B55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093AF1DD-8739-4514-BCC5-CCD14C662100}"/>
                  </a:ext>
                </a:extLst>
              </p:cNvPr>
              <p:cNvCxnSpPr>
                <a:stCxn id="423" idx="0"/>
                <a:endCxn id="423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776F8D29-31A4-4313-B082-BE54900F8ECE}"/>
                  </a:ext>
                </a:extLst>
              </p:cNvPr>
              <p:cNvCxnSpPr>
                <a:cxnSpLocks/>
                <a:stCxn id="423" idx="2"/>
                <a:endCxn id="423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EE269A1-7F0A-41DC-A6F2-5D1D37C85834}"/>
                </a:ext>
              </a:extLst>
            </p:cNvPr>
            <p:cNvGrpSpPr/>
            <p:nvPr/>
          </p:nvGrpSpPr>
          <p:grpSpPr>
            <a:xfrm rot="2700000">
              <a:off x="5128813" y="4515371"/>
              <a:ext cx="270539" cy="266511"/>
              <a:chOff x="2048256" y="4626864"/>
              <a:chExt cx="2304288" cy="2304288"/>
            </a:xfrm>
          </p:grpSpPr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DD5C263F-A9DF-44B6-A128-A80A499DF8DB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7732A4EE-627C-4C4C-9736-DE1D46A9B45A}"/>
                  </a:ext>
                </a:extLst>
              </p:cNvPr>
              <p:cNvCxnSpPr>
                <a:stCxn id="420" idx="0"/>
                <a:endCxn id="420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4F15FE91-9642-41BE-AAFF-632EA1F81DAF}"/>
                  </a:ext>
                </a:extLst>
              </p:cNvPr>
              <p:cNvCxnSpPr>
                <a:cxnSpLocks/>
                <a:stCxn id="420" idx="2"/>
                <a:endCxn id="420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8765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CF62917-8C5C-403D-B927-E4F6DA899E50}"/>
              </a:ext>
            </a:extLst>
          </p:cNvPr>
          <p:cNvSpPr/>
          <p:nvPr/>
        </p:nvSpPr>
        <p:spPr>
          <a:xfrm>
            <a:off x="-5" y="11111431"/>
            <a:ext cx="23648991" cy="35513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666335" y="8495537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0773840" y="8520172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FE439A0A-7049-4EEF-8A93-01995A2A0F00}"/>
              </a:ext>
            </a:extLst>
          </p:cNvPr>
          <p:cNvSpPr txBox="1"/>
          <p:nvPr/>
        </p:nvSpPr>
        <p:spPr>
          <a:xfrm>
            <a:off x="158619" y="11782831"/>
            <a:ext cx="14775472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OF THE WEEK: PHILIPPINES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7400ED-D17F-494A-A660-A51C99680898}"/>
              </a:ext>
            </a:extLst>
          </p:cNvPr>
          <p:cNvSpPr txBox="1"/>
          <p:nvPr/>
        </p:nvSpPr>
        <p:spPr>
          <a:xfrm>
            <a:off x="158624" y="27029177"/>
            <a:ext cx="10585950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TRAKARO TOP 1-3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4302ACF-12EC-4016-8515-CD6DF19EF517}"/>
              </a:ext>
            </a:extLst>
          </p:cNvPr>
          <p:cNvGrpSpPr/>
          <p:nvPr/>
        </p:nvGrpSpPr>
        <p:grpSpPr>
          <a:xfrm>
            <a:off x="-56088" y="13471356"/>
            <a:ext cx="23703210" cy="24041172"/>
            <a:chOff x="-11910" y="6594402"/>
            <a:chExt cx="6873724" cy="697173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F48ED6D-143E-45C9-9B20-156ABC7380DE}"/>
                </a:ext>
              </a:extLst>
            </p:cNvPr>
            <p:cNvSpPr/>
            <p:nvPr/>
          </p:nvSpPr>
          <p:spPr>
            <a:xfrm>
              <a:off x="-11907" y="6884423"/>
              <a:ext cx="6858001" cy="34616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BC41BDA-AE6E-4ACF-BAC2-6D02F4DBFF80}"/>
                </a:ext>
              </a:extLst>
            </p:cNvPr>
            <p:cNvSpPr/>
            <p:nvPr/>
          </p:nvSpPr>
          <p:spPr>
            <a:xfrm>
              <a:off x="5418783" y="9152706"/>
              <a:ext cx="1443031" cy="117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F6D8373-5795-41D9-A7F5-9F3230BA4DE6}"/>
                </a:ext>
              </a:extLst>
            </p:cNvPr>
            <p:cNvGrpSpPr/>
            <p:nvPr/>
          </p:nvGrpSpPr>
          <p:grpSpPr>
            <a:xfrm>
              <a:off x="-11910" y="6594402"/>
              <a:ext cx="6865865" cy="2558306"/>
              <a:chOff x="-1871366" y="2288428"/>
              <a:chExt cx="873838" cy="1452300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E1F21DE4-E731-4F83-9473-C624455AB568}"/>
                  </a:ext>
                </a:extLst>
              </p:cNvPr>
              <p:cNvSpPr/>
              <p:nvPr/>
            </p:nvSpPr>
            <p:spPr>
              <a:xfrm>
                <a:off x="-1870365" y="2288429"/>
                <a:ext cx="872837" cy="1452298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6A9ACC8-1F04-4B3F-B69D-E136EDC6A2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298883"/>
                <a:ext cx="871837" cy="144184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B021CA8-A2EA-4356-B662-7F7637C56E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1366" y="2288428"/>
                <a:ext cx="873838" cy="14523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353032-4969-4FC3-9576-20C5D9106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25" y="9566832"/>
              <a:ext cx="4873515" cy="553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4F2052-51B2-4E30-8304-5474D74B98E0}"/>
                </a:ext>
              </a:extLst>
            </p:cNvPr>
            <p:cNvSpPr txBox="1"/>
            <p:nvPr/>
          </p:nvSpPr>
          <p:spPr>
            <a:xfrm>
              <a:off x="206644" y="9185470"/>
              <a:ext cx="2425782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4D3D446-822E-4823-92CA-D2EE7F04DDC3}"/>
                </a:ext>
              </a:extLst>
            </p:cNvPr>
            <p:cNvSpPr txBox="1"/>
            <p:nvPr/>
          </p:nvSpPr>
          <p:spPr>
            <a:xfrm>
              <a:off x="5578040" y="9068240"/>
              <a:ext cx="1108140" cy="76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6552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9.5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A519FF3-034A-4B49-93D5-9F55A012883C}"/>
                </a:ext>
              </a:extLst>
            </p:cNvPr>
            <p:cNvGrpSpPr/>
            <p:nvPr/>
          </p:nvGrpSpPr>
          <p:grpSpPr>
            <a:xfrm>
              <a:off x="285789" y="9643297"/>
              <a:ext cx="1772203" cy="268327"/>
              <a:chOff x="289835" y="10448223"/>
              <a:chExt cx="1501076" cy="227276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317FE64-E8A4-4DCC-A612-50EC5CC75A1C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AFF5F48-7CAB-4FCE-BC70-E17772250AB3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A8F0D0AD-3702-41A7-BE0E-BA6455372EF7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4E353BD7-F752-4752-8786-5E67243B38E7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898A33B-FEFF-4950-BFE2-F19C8782E8E0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BDB63D2-6429-4358-BF05-E9A246295129}"/>
                </a:ext>
              </a:extLst>
            </p:cNvPr>
            <p:cNvSpPr txBox="1"/>
            <p:nvPr/>
          </p:nvSpPr>
          <p:spPr>
            <a:xfrm>
              <a:off x="2097601" y="9631884"/>
              <a:ext cx="106964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reviews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FEB65CC-C44F-4D5E-A94C-8951F46113FB}"/>
                </a:ext>
              </a:extLst>
            </p:cNvPr>
            <p:cNvSpPr txBox="1"/>
            <p:nvPr/>
          </p:nvSpPr>
          <p:spPr>
            <a:xfrm>
              <a:off x="5578039" y="9745349"/>
              <a:ext cx="1069649" cy="45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FYLLA</a:t>
              </a:r>
            </a:p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4DA84EE-CC7D-4A69-B112-F489F09C335A}"/>
                </a:ext>
              </a:extLst>
            </p:cNvPr>
            <p:cNvSpPr txBox="1"/>
            <p:nvPr/>
          </p:nvSpPr>
          <p:spPr>
            <a:xfrm>
              <a:off x="214781" y="9968928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4302ACF-12EC-4016-8515-CD6DF19EF517}"/>
              </a:ext>
            </a:extLst>
          </p:cNvPr>
          <p:cNvGrpSpPr/>
          <p:nvPr/>
        </p:nvGrpSpPr>
        <p:grpSpPr>
          <a:xfrm>
            <a:off x="-25266" y="28980409"/>
            <a:ext cx="23703210" cy="24041172"/>
            <a:chOff x="-11910" y="6594402"/>
            <a:chExt cx="6873724" cy="697173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F48ED6D-143E-45C9-9B20-156ABC7380DE}"/>
                </a:ext>
              </a:extLst>
            </p:cNvPr>
            <p:cNvSpPr/>
            <p:nvPr/>
          </p:nvSpPr>
          <p:spPr>
            <a:xfrm>
              <a:off x="-11907" y="6884423"/>
              <a:ext cx="6858001" cy="34616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BC41BDA-AE6E-4ACF-BAC2-6D02F4DBFF80}"/>
                </a:ext>
              </a:extLst>
            </p:cNvPr>
            <p:cNvSpPr/>
            <p:nvPr/>
          </p:nvSpPr>
          <p:spPr>
            <a:xfrm>
              <a:off x="5418783" y="9152706"/>
              <a:ext cx="1443031" cy="117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8F6D8373-5795-41D9-A7F5-9F3230BA4DE6}"/>
                </a:ext>
              </a:extLst>
            </p:cNvPr>
            <p:cNvGrpSpPr/>
            <p:nvPr/>
          </p:nvGrpSpPr>
          <p:grpSpPr>
            <a:xfrm>
              <a:off x="-11910" y="6594402"/>
              <a:ext cx="6865865" cy="2558306"/>
              <a:chOff x="-1871366" y="2288428"/>
              <a:chExt cx="873838" cy="14523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E1F21DE4-E731-4F83-9473-C624455AB568}"/>
                  </a:ext>
                </a:extLst>
              </p:cNvPr>
              <p:cNvSpPr/>
              <p:nvPr/>
            </p:nvSpPr>
            <p:spPr>
              <a:xfrm>
                <a:off x="-1870365" y="2288430"/>
                <a:ext cx="872837" cy="1452298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6A9ACC8-1F04-4B3F-B69D-E136EDC6A2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298883"/>
                <a:ext cx="871837" cy="144184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0B021CA8-A2EA-4356-B662-7F7637C56E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1366" y="2288428"/>
                <a:ext cx="873838" cy="14523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B353032-4969-4FC3-9576-20C5D9106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25" y="9566832"/>
              <a:ext cx="4873515" cy="553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D4F2052-51B2-4E30-8304-5474D74B98E0}"/>
                </a:ext>
              </a:extLst>
            </p:cNvPr>
            <p:cNvSpPr txBox="1"/>
            <p:nvPr/>
          </p:nvSpPr>
          <p:spPr>
            <a:xfrm>
              <a:off x="206644" y="9185470"/>
              <a:ext cx="2425782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4D3D446-822E-4823-92CA-D2EE7F04DDC3}"/>
                </a:ext>
              </a:extLst>
            </p:cNvPr>
            <p:cNvSpPr txBox="1"/>
            <p:nvPr/>
          </p:nvSpPr>
          <p:spPr>
            <a:xfrm>
              <a:off x="5578040" y="9068240"/>
              <a:ext cx="1108140" cy="76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6552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8.9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A519FF3-034A-4B49-93D5-9F55A012883C}"/>
                </a:ext>
              </a:extLst>
            </p:cNvPr>
            <p:cNvGrpSpPr/>
            <p:nvPr/>
          </p:nvGrpSpPr>
          <p:grpSpPr>
            <a:xfrm>
              <a:off x="285789" y="9643297"/>
              <a:ext cx="1772203" cy="268327"/>
              <a:chOff x="289835" y="10448223"/>
              <a:chExt cx="1501076" cy="2272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3317FE64-E8A4-4DCC-A612-50EC5CC75A1C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AFF5F48-7CAB-4FCE-BC70-E17772250AB3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A8F0D0AD-3702-41A7-BE0E-BA6455372EF7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E353BD7-F752-4752-8786-5E67243B38E7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4898A33B-FEFF-4950-BFE2-F19C8782E8E0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BDB63D2-6429-4358-BF05-E9A246295129}"/>
                </a:ext>
              </a:extLst>
            </p:cNvPr>
            <p:cNvSpPr txBox="1"/>
            <p:nvPr/>
          </p:nvSpPr>
          <p:spPr>
            <a:xfrm>
              <a:off x="2097601" y="9631884"/>
              <a:ext cx="106964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reviews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FEB65CC-C44F-4D5E-A94C-8951F46113FB}"/>
                </a:ext>
              </a:extLst>
            </p:cNvPr>
            <p:cNvSpPr txBox="1"/>
            <p:nvPr/>
          </p:nvSpPr>
          <p:spPr>
            <a:xfrm>
              <a:off x="5578039" y="9745349"/>
              <a:ext cx="1069649" cy="45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FYLLA</a:t>
              </a:r>
            </a:p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4DA84EE-CC7D-4A69-B112-F489F09C335A}"/>
                </a:ext>
              </a:extLst>
            </p:cNvPr>
            <p:cNvSpPr txBox="1"/>
            <p:nvPr/>
          </p:nvSpPr>
          <p:spPr>
            <a:xfrm>
              <a:off x="214781" y="9968928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4302ACF-12EC-4016-8515-CD6DF19EF517}"/>
              </a:ext>
            </a:extLst>
          </p:cNvPr>
          <p:cNvGrpSpPr/>
          <p:nvPr/>
        </p:nvGrpSpPr>
        <p:grpSpPr>
          <a:xfrm>
            <a:off x="-8579" y="42917790"/>
            <a:ext cx="23703210" cy="24041172"/>
            <a:chOff x="-11910" y="6594402"/>
            <a:chExt cx="6873724" cy="697173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F48ED6D-143E-45C9-9B20-156ABC7380DE}"/>
                </a:ext>
              </a:extLst>
            </p:cNvPr>
            <p:cNvSpPr/>
            <p:nvPr/>
          </p:nvSpPr>
          <p:spPr>
            <a:xfrm>
              <a:off x="-11907" y="6884423"/>
              <a:ext cx="6858001" cy="34616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8BC41BDA-AE6E-4ACF-BAC2-6D02F4DBFF80}"/>
                </a:ext>
              </a:extLst>
            </p:cNvPr>
            <p:cNvSpPr/>
            <p:nvPr/>
          </p:nvSpPr>
          <p:spPr>
            <a:xfrm>
              <a:off x="5418783" y="9152706"/>
              <a:ext cx="1443031" cy="117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F6D8373-5795-41D9-A7F5-9F3230BA4DE6}"/>
                </a:ext>
              </a:extLst>
            </p:cNvPr>
            <p:cNvGrpSpPr/>
            <p:nvPr/>
          </p:nvGrpSpPr>
          <p:grpSpPr>
            <a:xfrm>
              <a:off x="-11910" y="6594402"/>
              <a:ext cx="6865865" cy="2558306"/>
              <a:chOff x="-1871366" y="2288428"/>
              <a:chExt cx="873838" cy="1452300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E1F21DE4-E731-4F83-9473-C624455AB568}"/>
                  </a:ext>
                </a:extLst>
              </p:cNvPr>
              <p:cNvSpPr/>
              <p:nvPr/>
            </p:nvSpPr>
            <p:spPr>
              <a:xfrm>
                <a:off x="-1870365" y="2288430"/>
                <a:ext cx="872837" cy="1452298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6A9ACC8-1F04-4B3F-B69D-E136EDC6A2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298883"/>
                <a:ext cx="871837" cy="144184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B021CA8-A2EA-4356-B662-7F7637C56E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1366" y="2288428"/>
                <a:ext cx="873838" cy="14523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B353032-4969-4FC3-9576-20C5D9106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25" y="9566832"/>
              <a:ext cx="4873515" cy="553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D4F2052-51B2-4E30-8304-5474D74B98E0}"/>
                </a:ext>
              </a:extLst>
            </p:cNvPr>
            <p:cNvSpPr txBox="1"/>
            <p:nvPr/>
          </p:nvSpPr>
          <p:spPr>
            <a:xfrm>
              <a:off x="206644" y="9185470"/>
              <a:ext cx="2425782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4D3D446-822E-4823-92CA-D2EE7F04DDC3}"/>
                </a:ext>
              </a:extLst>
            </p:cNvPr>
            <p:cNvSpPr txBox="1"/>
            <p:nvPr/>
          </p:nvSpPr>
          <p:spPr>
            <a:xfrm>
              <a:off x="5578040" y="9068240"/>
              <a:ext cx="1108140" cy="76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6552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8.8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CA519FF3-034A-4B49-93D5-9F55A012883C}"/>
                </a:ext>
              </a:extLst>
            </p:cNvPr>
            <p:cNvGrpSpPr/>
            <p:nvPr/>
          </p:nvGrpSpPr>
          <p:grpSpPr>
            <a:xfrm>
              <a:off x="285789" y="9643297"/>
              <a:ext cx="1772203" cy="268327"/>
              <a:chOff x="289835" y="10448223"/>
              <a:chExt cx="1501076" cy="227276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317FE64-E8A4-4DCC-A612-50EC5CC75A1C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EAFF5F48-7CAB-4FCE-BC70-E17772250AB3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A8F0D0AD-3702-41A7-BE0E-BA6455372EF7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4E353BD7-F752-4752-8786-5E67243B38E7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4898A33B-FEFF-4950-BFE2-F19C8782E8E0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BDB63D2-6429-4358-BF05-E9A246295129}"/>
                </a:ext>
              </a:extLst>
            </p:cNvPr>
            <p:cNvSpPr txBox="1"/>
            <p:nvPr/>
          </p:nvSpPr>
          <p:spPr>
            <a:xfrm>
              <a:off x="2097601" y="9631884"/>
              <a:ext cx="106964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reviews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FEB65CC-C44F-4D5E-A94C-8951F46113FB}"/>
                </a:ext>
              </a:extLst>
            </p:cNvPr>
            <p:cNvSpPr txBox="1"/>
            <p:nvPr/>
          </p:nvSpPr>
          <p:spPr>
            <a:xfrm>
              <a:off x="5578039" y="9745349"/>
              <a:ext cx="1069649" cy="45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FYLLA</a:t>
              </a:r>
            </a:p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4DA84EE-CC7D-4A69-B112-F489F09C335A}"/>
                </a:ext>
              </a:extLst>
            </p:cNvPr>
            <p:cNvSpPr txBox="1"/>
            <p:nvPr/>
          </p:nvSpPr>
          <p:spPr>
            <a:xfrm>
              <a:off x="214781" y="9968928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7613019" y="5453616"/>
            <a:ext cx="8365017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865665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OTEL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33498"/>
            <a:ext cx="23648988" cy="35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FC2BCFC-4BCB-4F71-9D31-187289A383D2}"/>
              </a:ext>
            </a:extLst>
          </p:cNvPr>
          <p:cNvSpPr txBox="1"/>
          <p:nvPr/>
        </p:nvSpPr>
        <p:spPr>
          <a:xfrm>
            <a:off x="1702817" y="18821751"/>
            <a:ext cx="20185414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27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you want to start your </a:t>
            </a:r>
          </a:p>
          <a:p>
            <a:pPr algn="ctr"/>
            <a:r>
              <a:rPr lang="en-PH" sz="827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 tour?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A48875A-2948-455E-9927-29245DF083BF}"/>
              </a:ext>
            </a:extLst>
          </p:cNvPr>
          <p:cNvGrpSpPr/>
          <p:nvPr/>
        </p:nvGrpSpPr>
        <p:grpSpPr>
          <a:xfrm>
            <a:off x="4171162" y="22269700"/>
            <a:ext cx="14762675" cy="1956638"/>
            <a:chOff x="1209600" y="4512740"/>
            <a:chExt cx="4281047" cy="56740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5316425-7386-4C78-A17B-999C1D1ADE92}"/>
                </a:ext>
              </a:extLst>
            </p:cNvPr>
            <p:cNvGrpSpPr/>
            <p:nvPr/>
          </p:nvGrpSpPr>
          <p:grpSpPr>
            <a:xfrm>
              <a:off x="1209600" y="4512740"/>
              <a:ext cx="4281047" cy="567408"/>
              <a:chOff x="626573" y="3230880"/>
              <a:chExt cx="4829347" cy="64008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B89F04C-1188-41F1-B766-32E848979BD2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CB00AA-8627-4D73-A347-95B611CFA2D9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75792B8-C882-4C2C-AD05-151C2F571BC7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049E012-82CE-4C56-983C-D4A6E1F6BF81}"/>
                </a:ext>
              </a:extLst>
            </p:cNvPr>
            <p:cNvGrpSpPr/>
            <p:nvPr/>
          </p:nvGrpSpPr>
          <p:grpSpPr>
            <a:xfrm rot="18900000">
              <a:off x="5064648" y="4657579"/>
              <a:ext cx="195754" cy="328971"/>
              <a:chOff x="4911803" y="4630994"/>
              <a:chExt cx="226316" cy="38033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4471962-3875-452F-990A-B0A05AE944F6}"/>
                  </a:ext>
                </a:extLst>
              </p:cNvPr>
              <p:cNvSpPr/>
              <p:nvPr/>
            </p:nvSpPr>
            <p:spPr>
              <a:xfrm>
                <a:off x="4911803" y="4630994"/>
                <a:ext cx="226316" cy="226316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78DC9DA8-EC1E-4ABB-9721-6DE5EECE14A6}"/>
                  </a:ext>
                </a:extLst>
              </p:cNvPr>
              <p:cNvCxnSpPr/>
              <p:nvPr/>
            </p:nvCxnSpPr>
            <p:spPr>
              <a:xfrm>
                <a:off x="5023904" y="4857310"/>
                <a:ext cx="0" cy="15401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Rounded Rectangle 83"/>
          <p:cNvSpPr/>
          <p:nvPr/>
        </p:nvSpPr>
        <p:spPr>
          <a:xfrm>
            <a:off x="5151078" y="25239441"/>
            <a:ext cx="12725283" cy="2978021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9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85C2F0-818D-4355-AADF-23A66ADD28FF}"/>
              </a:ext>
            </a:extLst>
          </p:cNvPr>
          <p:cNvSpPr txBox="1"/>
          <p:nvPr/>
        </p:nvSpPr>
        <p:spPr>
          <a:xfrm>
            <a:off x="9500233" y="26038587"/>
            <a:ext cx="4026966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6165244" y="5466389"/>
            <a:ext cx="11320817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UNTITLED PAGE</a:t>
            </a:r>
          </a:p>
        </p:txBody>
      </p:sp>
    </p:spTree>
    <p:extLst>
      <p:ext uri="{BB962C8B-B14F-4D97-AF65-F5344CB8AC3E}">
        <p14:creationId xmlns:p14="http://schemas.microsoft.com/office/powerpoint/2010/main" val="2096407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-886" y="11174864"/>
            <a:ext cx="23707203" cy="35449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A4E165-DCA8-4775-8F97-207ADCA47E8D}"/>
              </a:ext>
            </a:extLst>
          </p:cNvPr>
          <p:cNvSpPr/>
          <p:nvPr/>
        </p:nvSpPr>
        <p:spPr>
          <a:xfrm>
            <a:off x="2" y="11672464"/>
            <a:ext cx="23648991" cy="2082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3430507" y="5253977"/>
            <a:ext cx="8365017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DE LA CRUZ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08BF346-FDE9-49C3-9172-7DFD292F666D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2,312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Trakaro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33C73CD-F014-4593-9F20-4397BD72E7F3}"/>
              </a:ext>
            </a:extLst>
          </p:cNvPr>
          <p:cNvGrpSpPr/>
          <p:nvPr/>
        </p:nvGrpSpPr>
        <p:grpSpPr>
          <a:xfrm>
            <a:off x="0" y="11174892"/>
            <a:ext cx="23649877" cy="9468592"/>
            <a:chOff x="-1870365" y="2867890"/>
            <a:chExt cx="872837" cy="879052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88BFDB4-D419-481F-AD87-33D17D6B68DD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FC93551-BE23-4BB5-8978-166362061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28A8A7E-674F-46B9-8194-1CA535D079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F8A6598-7301-4CC7-9687-07FB650679B5}"/>
              </a:ext>
            </a:extLst>
          </p:cNvPr>
          <p:cNvGrpSpPr/>
          <p:nvPr/>
        </p:nvGrpSpPr>
        <p:grpSpPr>
          <a:xfrm rot="2700000">
            <a:off x="8378449" y="16996638"/>
            <a:ext cx="6814722" cy="6713257"/>
            <a:chOff x="2048256" y="4626864"/>
            <a:chExt cx="2304288" cy="2304288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48E28A1-8D54-40B1-AE8E-FFDBE5D61AE1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D599EA1-1E40-4811-B731-6B4F5B0B6FE4}"/>
                </a:ext>
              </a:extLst>
            </p:cNvPr>
            <p:cNvCxnSpPr>
              <a:stCxn id="138" idx="0"/>
              <a:endCxn id="13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450F216-95BF-4ED7-8C7B-F481E96F45FD}"/>
                </a:ext>
              </a:extLst>
            </p:cNvPr>
            <p:cNvCxnSpPr>
              <a:cxnSpLocks/>
              <a:stCxn id="138" idx="2"/>
              <a:endCxn id="13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0" y="23777580"/>
            <a:ext cx="23648988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5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</a:t>
            </a:r>
            <a:r>
              <a:rPr lang="en-PH" sz="9656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</a:t>
            </a:r>
            <a:r>
              <a:rPr lang="en-PH" sz="965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Cruz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806EF59-53DA-4DA1-9228-4938DB841D24}"/>
              </a:ext>
            </a:extLst>
          </p:cNvPr>
          <p:cNvSpPr txBox="1"/>
          <p:nvPr/>
        </p:nvSpPr>
        <p:spPr>
          <a:xfrm>
            <a:off x="0" y="25233022"/>
            <a:ext cx="23648988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2, 313 </a:t>
            </a:r>
            <a:r>
              <a:rPr lang="en-PH" sz="2439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Trakaro</a:t>
            </a:r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D0E8FB-351C-4DF1-AAF0-DC96CA9A4D8B}"/>
              </a:ext>
            </a:extLst>
          </p:cNvPr>
          <p:cNvGrpSpPr/>
          <p:nvPr/>
        </p:nvGrpSpPr>
        <p:grpSpPr>
          <a:xfrm>
            <a:off x="1277547" y="27148877"/>
            <a:ext cx="10615868" cy="7599260"/>
            <a:chOff x="370477" y="6344730"/>
            <a:chExt cx="3078509" cy="2203719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77DCFFE-2F89-470D-9CF2-CC7ECF9A40AA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90F4F93-0811-40D5-83A7-65A996EAC872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1AD8563-FAC0-4917-8D95-3847A33CFBC1}"/>
              </a:ext>
            </a:extLst>
          </p:cNvPr>
          <p:cNvCxnSpPr>
            <a:cxnSpLocks/>
          </p:cNvCxnSpPr>
          <p:nvPr/>
        </p:nvCxnSpPr>
        <p:spPr>
          <a:xfrm>
            <a:off x="1705189" y="26793263"/>
            <a:ext cx="20061266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376D011-E2A5-4336-A582-F75F04B8FC4F}"/>
              </a:ext>
            </a:extLst>
          </p:cNvPr>
          <p:cNvGrpSpPr/>
          <p:nvPr/>
        </p:nvGrpSpPr>
        <p:grpSpPr>
          <a:xfrm>
            <a:off x="1270130" y="28212195"/>
            <a:ext cx="10615868" cy="7599260"/>
            <a:chOff x="370477" y="6344730"/>
            <a:chExt cx="3078509" cy="220371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E58F72B-2460-4D70-B31A-2C55E8923C97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Birthdate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39F7FEF-282E-4085-A074-260E7FB2AD63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469A2EB-F442-4643-9CDE-D7DFB252497F}"/>
              </a:ext>
            </a:extLst>
          </p:cNvPr>
          <p:cNvGrpSpPr/>
          <p:nvPr/>
        </p:nvGrpSpPr>
        <p:grpSpPr>
          <a:xfrm>
            <a:off x="1277547" y="29242171"/>
            <a:ext cx="10615868" cy="15106186"/>
            <a:chOff x="370477" y="6344730"/>
            <a:chExt cx="3078509" cy="438066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B14F02A-7F38-4DD2-B9B0-FB3958563354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Contact Number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E810031-EE0F-4894-9D04-00931E0C8F63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25D0BA3-8FF8-4F8F-B3BE-A6D352665CB8}"/>
              </a:ext>
            </a:extLst>
          </p:cNvPr>
          <p:cNvGrpSpPr/>
          <p:nvPr/>
        </p:nvGrpSpPr>
        <p:grpSpPr>
          <a:xfrm>
            <a:off x="1270130" y="30305487"/>
            <a:ext cx="10615868" cy="11352724"/>
            <a:chOff x="370477" y="6344730"/>
            <a:chExt cx="3078509" cy="329219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E79C7BE-1A94-4D6F-A41A-94A0F12A4854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329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Address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55DBB3E-481E-4B8C-9F69-D4994AF28BA9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E5BC34E1-6149-42BF-A964-2ADDAEFBF3CA}"/>
              </a:ext>
            </a:extLst>
          </p:cNvPr>
          <p:cNvSpPr/>
          <p:nvPr/>
        </p:nvSpPr>
        <p:spPr>
          <a:xfrm>
            <a:off x="2" y="32502014"/>
            <a:ext cx="23648984" cy="3296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716850-50E5-4720-92B3-B75FCBEB0ECB}"/>
              </a:ext>
            </a:extLst>
          </p:cNvPr>
          <p:cNvSpPr txBox="1"/>
          <p:nvPr/>
        </p:nvSpPr>
        <p:spPr>
          <a:xfrm>
            <a:off x="2" y="33587402"/>
            <a:ext cx="5827551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TOURS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DE2871-5E54-47CE-A27F-3F6CCFCDCD75}"/>
              </a:ext>
            </a:extLst>
          </p:cNvPr>
          <p:cNvSpPr txBox="1"/>
          <p:nvPr/>
        </p:nvSpPr>
        <p:spPr>
          <a:xfrm>
            <a:off x="5876169" y="33579242"/>
            <a:ext cx="5827551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AB6762E-4C63-4057-8ED0-5158D4EBFA81}"/>
              </a:ext>
            </a:extLst>
          </p:cNvPr>
          <p:cNvSpPr txBox="1"/>
          <p:nvPr/>
        </p:nvSpPr>
        <p:spPr>
          <a:xfrm>
            <a:off x="11703720" y="33583342"/>
            <a:ext cx="5827551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C398E41-CC7F-436E-BC19-CA4F1392A8C0}"/>
              </a:ext>
            </a:extLst>
          </p:cNvPr>
          <p:cNvSpPr txBox="1"/>
          <p:nvPr/>
        </p:nvSpPr>
        <p:spPr>
          <a:xfrm>
            <a:off x="17579886" y="33575180"/>
            <a:ext cx="5827551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FRIENDS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A191B55-0426-47CC-BB3D-080E6CA8E000}"/>
              </a:ext>
            </a:extLst>
          </p:cNvPr>
          <p:cNvSpPr/>
          <p:nvPr/>
        </p:nvSpPr>
        <p:spPr>
          <a:xfrm>
            <a:off x="-886" y="35655129"/>
            <a:ext cx="5877053" cy="15765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53D59C-DF85-4519-BE77-06A89652D580}"/>
              </a:ext>
            </a:extLst>
          </p:cNvPr>
          <p:cNvGrpSpPr/>
          <p:nvPr/>
        </p:nvGrpSpPr>
        <p:grpSpPr>
          <a:xfrm>
            <a:off x="-77157" y="35821225"/>
            <a:ext cx="23783474" cy="16248337"/>
            <a:chOff x="-22375" y="9059138"/>
            <a:chExt cx="6897000" cy="471187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0341435-3021-46E0-887C-DD9E4E3F6126}"/>
                </a:ext>
              </a:extLst>
            </p:cNvPr>
            <p:cNvSpPr/>
            <p:nvPr/>
          </p:nvSpPr>
          <p:spPr>
            <a:xfrm>
              <a:off x="-257" y="9059138"/>
              <a:ext cx="6858001" cy="1620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F9332B4-C0A0-4BCA-AB14-C274AE6A3481}"/>
                </a:ext>
              </a:extLst>
            </p:cNvPr>
            <p:cNvCxnSpPr>
              <a:cxnSpLocks/>
            </p:cNvCxnSpPr>
            <p:nvPr/>
          </p:nvCxnSpPr>
          <p:spPr>
            <a:xfrm>
              <a:off x="1747411" y="9777252"/>
              <a:ext cx="3205613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8FF6508-70D8-465E-808C-1BB9EA344A25}"/>
                </a:ext>
              </a:extLst>
            </p:cNvPr>
            <p:cNvSpPr txBox="1"/>
            <p:nvPr/>
          </p:nvSpPr>
          <p:spPr>
            <a:xfrm>
              <a:off x="1673530" y="9390352"/>
              <a:ext cx="2425782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70779CE-536B-4BA5-B138-EB3B6CE13CDE}"/>
                </a:ext>
              </a:extLst>
            </p:cNvPr>
            <p:cNvGrpSpPr/>
            <p:nvPr/>
          </p:nvGrpSpPr>
          <p:grpSpPr>
            <a:xfrm>
              <a:off x="1752675" y="9848179"/>
              <a:ext cx="1772203" cy="268327"/>
              <a:chOff x="289835" y="10448223"/>
              <a:chExt cx="1501076" cy="22727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2B142F4-5E45-4E14-8C2B-53ACF356063A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FF6A9EC-8893-43DA-B591-ED943D86E1A6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E0082AC-7265-4A3D-B2E1-176ECB87CF6D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493FB7F-AA29-4021-AF42-125C53238363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56B21F2-467D-4E55-BAB9-40C8C73A012D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AA708DE-2CC4-4B2E-BE3C-0CBE1F236D94}"/>
                </a:ext>
              </a:extLst>
            </p:cNvPr>
            <p:cNvSpPr txBox="1"/>
            <p:nvPr/>
          </p:nvSpPr>
          <p:spPr>
            <a:xfrm>
              <a:off x="3564487" y="9836766"/>
              <a:ext cx="106964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reviews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94E118C-52E7-48E1-9747-AED7B2D6A3C3}"/>
                </a:ext>
              </a:extLst>
            </p:cNvPr>
            <p:cNvSpPr txBox="1"/>
            <p:nvPr/>
          </p:nvSpPr>
          <p:spPr>
            <a:xfrm>
              <a:off x="5594303" y="9958835"/>
              <a:ext cx="1069649" cy="39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FYLLA</a:t>
              </a:r>
            </a:p>
            <a:p>
              <a:pPr algn="ctr"/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96D1C8F-2F4B-45E4-8CB9-AC0DB178F13C}"/>
                </a:ext>
              </a:extLst>
            </p:cNvPr>
            <p:cNvSpPr txBox="1"/>
            <p:nvPr/>
          </p:nvSpPr>
          <p:spPr>
            <a:xfrm>
              <a:off x="1681667" y="10173810"/>
              <a:ext cx="39936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F5E7064-2C07-43B2-A387-CA933C749828}"/>
                </a:ext>
              </a:extLst>
            </p:cNvPr>
            <p:cNvGrpSpPr/>
            <p:nvPr/>
          </p:nvGrpSpPr>
          <p:grpSpPr>
            <a:xfrm>
              <a:off x="169109" y="9226958"/>
              <a:ext cx="1365562" cy="1289480"/>
              <a:chOff x="-1870365" y="2867890"/>
              <a:chExt cx="872837" cy="87905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AD152D0-FFC3-404F-99C8-8EDE2AF52C20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9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DCA8225-2B7A-42C7-8435-94793F245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81747"/>
                <a:ext cx="872837" cy="85898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7E5530-2322-4A33-B8C6-EAD137BE6A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515F25-E241-4207-9B16-EB025D8B3096}"/>
                </a:ext>
              </a:extLst>
            </p:cNvPr>
            <p:cNvSpPr txBox="1"/>
            <p:nvPr/>
          </p:nvSpPr>
          <p:spPr>
            <a:xfrm>
              <a:off x="5675286" y="9322890"/>
              <a:ext cx="1108140" cy="64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794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9.5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050AB6-7DEF-4C78-ACB9-2AFABDBCB63C}"/>
                </a:ext>
              </a:extLst>
            </p:cNvPr>
            <p:cNvCxnSpPr>
              <a:cxnSpLocks/>
            </p:cNvCxnSpPr>
            <p:nvPr/>
          </p:nvCxnSpPr>
          <p:spPr>
            <a:xfrm>
              <a:off x="-22375" y="10679969"/>
              <a:ext cx="6897000" cy="0"/>
            </a:xfrm>
            <a:prstGeom prst="line">
              <a:avLst/>
            </a:prstGeom>
            <a:ln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92F11EF-149F-4469-8A7E-71EA0BDE8246}"/>
              </a:ext>
            </a:extLst>
          </p:cNvPr>
          <p:cNvSpPr/>
          <p:nvPr/>
        </p:nvSpPr>
        <p:spPr>
          <a:xfrm>
            <a:off x="-88672" y="4634295"/>
            <a:ext cx="23648988" cy="4199022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01566C4-BCEF-4A96-92B6-FEB7A2229089}"/>
              </a:ext>
            </a:extLst>
          </p:cNvPr>
          <p:cNvSpPr/>
          <p:nvPr/>
        </p:nvSpPr>
        <p:spPr>
          <a:xfrm>
            <a:off x="-3" y="4581878"/>
            <a:ext cx="18077047" cy="420426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8BC750C-5514-4FB6-8492-6935BE3DF307}"/>
              </a:ext>
            </a:extLst>
          </p:cNvPr>
          <p:cNvCxnSpPr>
            <a:cxnSpLocks/>
          </p:cNvCxnSpPr>
          <p:nvPr/>
        </p:nvCxnSpPr>
        <p:spPr>
          <a:xfrm>
            <a:off x="1438220" y="13862874"/>
            <a:ext cx="15130455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4F8AC81-5D0D-4EE7-9630-ECF32AEB0B73}"/>
              </a:ext>
            </a:extLst>
          </p:cNvPr>
          <p:cNvGrpSpPr/>
          <p:nvPr/>
        </p:nvGrpSpPr>
        <p:grpSpPr>
          <a:xfrm rot="2700000">
            <a:off x="1573918" y="6089361"/>
            <a:ext cx="3896100" cy="3838088"/>
            <a:chOff x="2048256" y="4626864"/>
            <a:chExt cx="2304288" cy="2304288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E7E21EE-77C4-466C-9FA7-441CFFB020EC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BF22965-2328-4AF1-83C3-DB63DE583C80}"/>
                </a:ext>
              </a:extLst>
            </p:cNvPr>
            <p:cNvCxnSpPr>
              <a:stCxn id="118" idx="0"/>
              <a:endCxn id="11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ACACA26-E0F3-4A13-96ED-23DC01F31657}"/>
                </a:ext>
              </a:extLst>
            </p:cNvPr>
            <p:cNvCxnSpPr>
              <a:cxnSpLocks/>
              <a:stCxn id="118" idx="2"/>
              <a:endCxn id="11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BDB2E312-2C04-4EF7-A4B5-D23CE8CD9F3D}"/>
              </a:ext>
            </a:extLst>
          </p:cNvPr>
          <p:cNvSpPr txBox="1"/>
          <p:nvPr/>
        </p:nvSpPr>
        <p:spPr>
          <a:xfrm>
            <a:off x="1246472" y="10268242"/>
            <a:ext cx="12733087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BD138A-CD24-48D6-8196-1BC83A39D136}"/>
              </a:ext>
            </a:extLst>
          </p:cNvPr>
          <p:cNvSpPr txBox="1"/>
          <p:nvPr/>
        </p:nvSpPr>
        <p:spPr>
          <a:xfrm>
            <a:off x="1302907" y="11957141"/>
            <a:ext cx="11269991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2439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243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884DBCA-CA03-43F1-9C49-F46A44801E76}"/>
              </a:ext>
            </a:extLst>
          </p:cNvPr>
          <p:cNvGrpSpPr/>
          <p:nvPr/>
        </p:nvGrpSpPr>
        <p:grpSpPr>
          <a:xfrm>
            <a:off x="2520961" y="14843451"/>
            <a:ext cx="9413811" cy="7599259"/>
            <a:chOff x="370477" y="6390161"/>
            <a:chExt cx="1886395" cy="1522785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49C3AEC-A1EF-429B-A503-EE8386ECB695}"/>
                </a:ext>
              </a:extLst>
            </p:cNvPr>
            <p:cNvSpPr txBox="1"/>
            <p:nvPr/>
          </p:nvSpPr>
          <p:spPr>
            <a:xfrm>
              <a:off x="688241" y="6390161"/>
              <a:ext cx="1568631" cy="1522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ITEM 1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FC3E04A-479A-449C-80CD-CE122BC4F3E1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AAD9EEA-07AF-4B9E-A3FF-BAAF49772875}"/>
              </a:ext>
            </a:extLst>
          </p:cNvPr>
          <p:cNvGrpSpPr/>
          <p:nvPr/>
        </p:nvGrpSpPr>
        <p:grpSpPr>
          <a:xfrm>
            <a:off x="2531713" y="16644094"/>
            <a:ext cx="9413811" cy="7599259"/>
            <a:chOff x="370477" y="6390161"/>
            <a:chExt cx="1886395" cy="1522785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9A6826E-FB81-4657-B2C9-C358138786B8}"/>
                </a:ext>
              </a:extLst>
            </p:cNvPr>
            <p:cNvSpPr txBox="1"/>
            <p:nvPr/>
          </p:nvSpPr>
          <p:spPr>
            <a:xfrm>
              <a:off x="688241" y="6390161"/>
              <a:ext cx="1568631" cy="1522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ITEM 1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F1C6462-DE62-4043-9482-72ADA82F9711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87486B3-8763-4103-9F0F-A8251A894420}"/>
              </a:ext>
            </a:extLst>
          </p:cNvPr>
          <p:cNvGrpSpPr/>
          <p:nvPr/>
        </p:nvGrpSpPr>
        <p:grpSpPr>
          <a:xfrm>
            <a:off x="2520961" y="18384912"/>
            <a:ext cx="9413811" cy="7599259"/>
            <a:chOff x="370477" y="6390161"/>
            <a:chExt cx="1886395" cy="1522785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4FB3260-4B38-4703-9115-D56E632C2475}"/>
                </a:ext>
              </a:extLst>
            </p:cNvPr>
            <p:cNvSpPr txBox="1"/>
            <p:nvPr/>
          </p:nvSpPr>
          <p:spPr>
            <a:xfrm>
              <a:off x="688241" y="6390161"/>
              <a:ext cx="1568631" cy="1522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ITEM 1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721207C-3C5A-4400-9B98-B08A54E0615E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CE8D24F-A5AA-4967-9204-22C1E5838234}"/>
              </a:ext>
            </a:extLst>
          </p:cNvPr>
          <p:cNvGrpSpPr/>
          <p:nvPr/>
        </p:nvGrpSpPr>
        <p:grpSpPr>
          <a:xfrm>
            <a:off x="2531713" y="20185556"/>
            <a:ext cx="9413811" cy="7599259"/>
            <a:chOff x="370477" y="6390161"/>
            <a:chExt cx="1886395" cy="1522785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39DFFA8-E321-4CE1-9CFE-69A971C58324}"/>
                </a:ext>
              </a:extLst>
            </p:cNvPr>
            <p:cNvSpPr txBox="1"/>
            <p:nvPr/>
          </p:nvSpPr>
          <p:spPr>
            <a:xfrm>
              <a:off x="688241" y="6390161"/>
              <a:ext cx="1568631" cy="1522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ITEM 1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CE4AD80D-17A4-4296-916A-06194E5462BD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A1A98354-FB3C-41E0-A873-E277BA853189}"/>
              </a:ext>
            </a:extLst>
          </p:cNvPr>
          <p:cNvCxnSpPr>
            <a:cxnSpLocks/>
          </p:cNvCxnSpPr>
          <p:nvPr/>
        </p:nvCxnSpPr>
        <p:spPr>
          <a:xfrm>
            <a:off x="1302905" y="24891044"/>
            <a:ext cx="15130455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95052D1A-B9EA-4EA1-9CB8-A701882E157F}"/>
              </a:ext>
            </a:extLst>
          </p:cNvPr>
          <p:cNvSpPr txBox="1"/>
          <p:nvPr/>
        </p:nvSpPr>
        <p:spPr>
          <a:xfrm>
            <a:off x="9253386" y="6484704"/>
            <a:ext cx="7845905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OUT 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9A7153-B040-4B17-BB5E-5920FB460463}"/>
              </a:ext>
            </a:extLst>
          </p:cNvPr>
          <p:cNvSpPr txBox="1"/>
          <p:nvPr/>
        </p:nvSpPr>
        <p:spPr>
          <a:xfrm>
            <a:off x="1246474" y="26102562"/>
            <a:ext cx="11269991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Policies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94CDF31-81F7-4929-8D2B-5BB0395A9795}"/>
              </a:ext>
            </a:extLst>
          </p:cNvPr>
          <p:cNvSpPr txBox="1"/>
          <p:nvPr/>
        </p:nvSpPr>
        <p:spPr>
          <a:xfrm>
            <a:off x="1270130" y="28318413"/>
            <a:ext cx="11269991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 of Use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EFE0D83-E5D7-4C77-92BD-BA426502C29C}"/>
              </a:ext>
            </a:extLst>
          </p:cNvPr>
          <p:cNvSpPr txBox="1"/>
          <p:nvPr/>
        </p:nvSpPr>
        <p:spPr>
          <a:xfrm>
            <a:off x="1302903" y="30628642"/>
            <a:ext cx="11269991" cy="384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62C5AFC-1CAE-4DAA-B2B2-F6C71A6970C5}"/>
              </a:ext>
            </a:extLst>
          </p:cNvPr>
          <p:cNvGrpSpPr/>
          <p:nvPr/>
        </p:nvGrpSpPr>
        <p:grpSpPr>
          <a:xfrm>
            <a:off x="2537340" y="22221224"/>
            <a:ext cx="9413811" cy="7599259"/>
            <a:chOff x="370477" y="6390161"/>
            <a:chExt cx="1886395" cy="1522785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DAB803A-96D9-492B-BEFC-0E347B6B003D}"/>
                </a:ext>
              </a:extLst>
            </p:cNvPr>
            <p:cNvSpPr txBox="1"/>
            <p:nvPr/>
          </p:nvSpPr>
          <p:spPr>
            <a:xfrm>
              <a:off x="688241" y="6390161"/>
              <a:ext cx="1568631" cy="1522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ITEM 1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60F8346-9B0D-4064-B3AD-5EB32C7C396E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3144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-886" y="11174864"/>
            <a:ext cx="23707203" cy="35449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A4E165-DCA8-4775-8F97-207ADCA47E8D}"/>
              </a:ext>
            </a:extLst>
          </p:cNvPr>
          <p:cNvSpPr/>
          <p:nvPr/>
        </p:nvSpPr>
        <p:spPr>
          <a:xfrm>
            <a:off x="2" y="11672462"/>
            <a:ext cx="23648991" cy="349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787517" y="25198929"/>
            <a:ext cx="22378860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NAME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F174843-EAB7-446D-B91F-E6791655D040}"/>
              </a:ext>
            </a:extLst>
          </p:cNvPr>
          <p:cNvSpPr txBox="1"/>
          <p:nvPr/>
        </p:nvSpPr>
        <p:spPr>
          <a:xfrm>
            <a:off x="15165858" y="21293070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D1A3131-B1FC-40EA-AEB6-AF75173952CC}"/>
              </a:ext>
            </a:extLst>
          </p:cNvPr>
          <p:cNvGrpSpPr/>
          <p:nvPr/>
        </p:nvGrpSpPr>
        <p:grpSpPr>
          <a:xfrm>
            <a:off x="1115546" y="27122810"/>
            <a:ext cx="6111229" cy="925293"/>
            <a:chOff x="289835" y="10448223"/>
            <a:chExt cx="1501076" cy="227276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0B08996-CFA4-4DE0-95CB-DDA49EB051C6}"/>
                </a:ext>
              </a:extLst>
            </p:cNvPr>
            <p:cNvSpPr/>
            <p:nvPr/>
          </p:nvSpPr>
          <p:spPr>
            <a:xfrm>
              <a:off x="2898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9FE866E-8D8D-4F01-B4CB-D8E10638A088}"/>
                </a:ext>
              </a:extLst>
            </p:cNvPr>
            <p:cNvSpPr/>
            <p:nvPr/>
          </p:nvSpPr>
          <p:spPr>
            <a:xfrm>
              <a:off x="609857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8487CDE-ED4A-49E9-876C-216E37C48548}"/>
                </a:ext>
              </a:extLst>
            </p:cNvPr>
            <p:cNvSpPr/>
            <p:nvPr/>
          </p:nvSpPr>
          <p:spPr>
            <a:xfrm>
              <a:off x="929879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98315A5-63AD-405E-BED3-D8CF96897875}"/>
                </a:ext>
              </a:extLst>
            </p:cNvPr>
            <p:cNvSpPr/>
            <p:nvPr/>
          </p:nvSpPr>
          <p:spPr>
            <a:xfrm>
              <a:off x="1243613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FBCD1AA-77F8-4675-9C94-A599FE43DD91}"/>
                </a:ext>
              </a:extLst>
            </p:cNvPr>
            <p:cNvSpPr/>
            <p:nvPr/>
          </p:nvSpPr>
          <p:spPr>
            <a:xfrm>
              <a:off x="15636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9548F18-E19B-4EE9-8CDF-13FDC42934D6}"/>
              </a:ext>
            </a:extLst>
          </p:cNvPr>
          <p:cNvSpPr txBox="1"/>
          <p:nvPr/>
        </p:nvSpPr>
        <p:spPr>
          <a:xfrm>
            <a:off x="7994001" y="27083452"/>
            <a:ext cx="4784292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3302 reviews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15C345-CA9E-4621-85C3-FFD29911384C}"/>
              </a:ext>
            </a:extLst>
          </p:cNvPr>
          <p:cNvGrpSpPr/>
          <p:nvPr/>
        </p:nvGrpSpPr>
        <p:grpSpPr>
          <a:xfrm>
            <a:off x="-29414" y="11144379"/>
            <a:ext cx="23679292" cy="13303055"/>
            <a:chOff x="-8530" y="1903068"/>
            <a:chExt cx="6866788" cy="385777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D37EBA5-5B11-4298-9463-1195F89ECCA3}"/>
                </a:ext>
              </a:extLst>
            </p:cNvPr>
            <p:cNvSpPr/>
            <p:nvPr/>
          </p:nvSpPr>
          <p:spPr>
            <a:xfrm>
              <a:off x="0" y="1903068"/>
              <a:ext cx="6858258" cy="3857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55A3FAE-9542-440A-8ADA-C9D19387B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530" y="1991155"/>
              <a:ext cx="6858258" cy="376968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15037F5-6819-4160-8C38-9A327FBAA5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8530" y="1930343"/>
              <a:ext cx="6858258" cy="383049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8FF22093-3C05-4F1B-9254-C652614C75CB}"/>
              </a:ext>
            </a:extLst>
          </p:cNvPr>
          <p:cNvSpPr txBox="1"/>
          <p:nvPr/>
        </p:nvSpPr>
        <p:spPr>
          <a:xfrm>
            <a:off x="19477822" y="26874080"/>
            <a:ext cx="3688556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</a:p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80E663-2E46-4F60-BF04-A406997BAA18}"/>
              </a:ext>
            </a:extLst>
          </p:cNvPr>
          <p:cNvSpPr txBox="1"/>
          <p:nvPr/>
        </p:nvSpPr>
        <p:spPr>
          <a:xfrm>
            <a:off x="19680117" y="24920774"/>
            <a:ext cx="3821287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794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9.5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14994C7-AB1F-4CA0-B933-7B2F5B235DB4}"/>
              </a:ext>
            </a:extLst>
          </p:cNvPr>
          <p:cNvCxnSpPr>
            <a:cxnSpLocks/>
          </p:cNvCxnSpPr>
          <p:nvPr/>
        </p:nvCxnSpPr>
        <p:spPr>
          <a:xfrm>
            <a:off x="1115546" y="33344909"/>
            <a:ext cx="2123053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B76AA6-0E51-444D-9CD9-E4EE9B339B47}"/>
              </a:ext>
            </a:extLst>
          </p:cNvPr>
          <p:cNvGrpSpPr/>
          <p:nvPr/>
        </p:nvGrpSpPr>
        <p:grpSpPr>
          <a:xfrm>
            <a:off x="4873823" y="29593656"/>
            <a:ext cx="14603998" cy="2749931"/>
            <a:chOff x="1355694" y="7687173"/>
            <a:chExt cx="4235032" cy="7974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CF6FDC-BBAA-4126-A00D-65E20B58EC02}"/>
                </a:ext>
              </a:extLst>
            </p:cNvPr>
            <p:cNvGrpSpPr/>
            <p:nvPr/>
          </p:nvGrpSpPr>
          <p:grpSpPr>
            <a:xfrm>
              <a:off x="1355694" y="7687173"/>
              <a:ext cx="4235032" cy="797456"/>
              <a:chOff x="-1011741" y="3862807"/>
              <a:chExt cx="3013321" cy="567408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7C010873-D888-4989-9908-9B79491FC82A}"/>
                  </a:ext>
                </a:extLst>
              </p:cNvPr>
              <p:cNvSpPr/>
              <p:nvPr/>
            </p:nvSpPr>
            <p:spPr>
              <a:xfrm>
                <a:off x="143417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410CF32-E454-46CF-9367-A9B7FC6FC3A3}"/>
                  </a:ext>
                </a:extLst>
              </p:cNvPr>
              <p:cNvSpPr/>
              <p:nvPr/>
            </p:nvSpPr>
            <p:spPr>
              <a:xfrm>
                <a:off x="-775031" y="3862807"/>
                <a:ext cx="2492907" cy="567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0224AB-6F83-4838-A835-D65CE0F84E6A}"/>
                  </a:ext>
                </a:extLst>
              </p:cNvPr>
              <p:cNvSpPr/>
              <p:nvPr/>
            </p:nvSpPr>
            <p:spPr>
              <a:xfrm>
                <a:off x="-101174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E0C7484-74BA-4637-9F31-E3C34865BF33}"/>
                </a:ext>
              </a:extLst>
            </p:cNvPr>
            <p:cNvSpPr txBox="1"/>
            <p:nvPr/>
          </p:nvSpPr>
          <p:spPr>
            <a:xfrm>
              <a:off x="1688375" y="7824291"/>
              <a:ext cx="3615145" cy="45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9656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BOOK NOW</a:t>
              </a: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42583AA4-3355-445E-B8D5-A374CF5739CC}"/>
              </a:ext>
            </a:extLst>
          </p:cNvPr>
          <p:cNvSpPr txBox="1"/>
          <p:nvPr/>
        </p:nvSpPr>
        <p:spPr>
          <a:xfrm>
            <a:off x="999863" y="33969469"/>
            <a:ext cx="10585950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INFORMATION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29F29E9-035E-41E6-B887-F9D33B2292EE}"/>
              </a:ext>
            </a:extLst>
          </p:cNvPr>
          <p:cNvSpPr txBox="1"/>
          <p:nvPr/>
        </p:nvSpPr>
        <p:spPr>
          <a:xfrm>
            <a:off x="1524569" y="35453012"/>
            <a:ext cx="20242771" cy="529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libero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libero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urna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Fusce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tortor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Cras porta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ligula et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</a:p>
          <a:p>
            <a:endParaRPr lang="en-PH" sz="4828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sz="4828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6BC30A6-694C-4D8F-A632-F484AEB9E318}"/>
              </a:ext>
            </a:extLst>
          </p:cNvPr>
          <p:cNvCxnSpPr>
            <a:cxnSpLocks/>
          </p:cNvCxnSpPr>
          <p:nvPr/>
        </p:nvCxnSpPr>
        <p:spPr>
          <a:xfrm>
            <a:off x="0" y="40387052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9BA88E8-2513-46E5-9546-56FC03DCC98D}"/>
              </a:ext>
            </a:extLst>
          </p:cNvPr>
          <p:cNvGrpSpPr/>
          <p:nvPr/>
        </p:nvGrpSpPr>
        <p:grpSpPr>
          <a:xfrm>
            <a:off x="1445638" y="40991756"/>
            <a:ext cx="10615868" cy="15106186"/>
            <a:chOff x="370477" y="6344730"/>
            <a:chExt cx="3078509" cy="4380662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D6EE966-6339-46E6-9089-753C2C973096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Contact Number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C7973E8A-EE9E-4A69-83FE-2F78FEA7DB90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113946A-F9D1-4C8E-A4FC-7664B84AA179}"/>
              </a:ext>
            </a:extLst>
          </p:cNvPr>
          <p:cNvGrpSpPr/>
          <p:nvPr/>
        </p:nvGrpSpPr>
        <p:grpSpPr>
          <a:xfrm>
            <a:off x="1445638" y="42629586"/>
            <a:ext cx="10615868" cy="11352724"/>
            <a:chOff x="370477" y="6344730"/>
            <a:chExt cx="3078509" cy="3292191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61BF020-C8D2-43F9-90D8-CD8F31A7D7F4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329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Address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40CDE160-9BFC-4684-8524-8711A3DDCEBE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45AAC7C3-7F02-401E-A979-488A8F98FB3D}"/>
              </a:ext>
            </a:extLst>
          </p:cNvPr>
          <p:cNvGrpSpPr/>
          <p:nvPr/>
        </p:nvGrpSpPr>
        <p:grpSpPr>
          <a:xfrm>
            <a:off x="1438221" y="44148368"/>
            <a:ext cx="10615868" cy="7599260"/>
            <a:chOff x="370477" y="6344730"/>
            <a:chExt cx="3078509" cy="2203719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1C66974-6571-4592-A321-F03707236D71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Wesite</a:t>
              </a:r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URL</a:t>
              </a: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7A1893E-EF59-4C13-8C8B-61BEC0CC4058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5C8412-8CB2-4891-AEC1-5BF4FF92C9D4}"/>
              </a:ext>
            </a:extLst>
          </p:cNvPr>
          <p:cNvGrpSpPr/>
          <p:nvPr/>
        </p:nvGrpSpPr>
        <p:grpSpPr>
          <a:xfrm>
            <a:off x="17031139" y="34068046"/>
            <a:ext cx="4736201" cy="782627"/>
            <a:chOff x="3045841" y="4749162"/>
            <a:chExt cx="1373457" cy="226955"/>
          </a:xfrm>
        </p:grpSpPr>
        <p:sp>
          <p:nvSpPr>
            <p:cNvPr id="72" name="Star: 5 Points 71">
              <a:extLst>
                <a:ext uri="{FF2B5EF4-FFF2-40B4-BE49-F238E27FC236}">
                  <a16:creationId xmlns:a16="http://schemas.microsoft.com/office/drawing/2014/main" id="{3EB31D6E-9AA7-4616-A4AD-042BDB45E1E2}"/>
                </a:ext>
              </a:extLst>
            </p:cNvPr>
            <p:cNvSpPr/>
            <p:nvPr/>
          </p:nvSpPr>
          <p:spPr>
            <a:xfrm>
              <a:off x="3045841" y="4749162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73" name="Star: 5 Points 72">
              <a:extLst>
                <a:ext uri="{FF2B5EF4-FFF2-40B4-BE49-F238E27FC236}">
                  <a16:creationId xmlns:a16="http://schemas.microsoft.com/office/drawing/2014/main" id="{7143B617-DBC2-4CD7-A18E-CB160FE44EC9}"/>
                </a:ext>
              </a:extLst>
            </p:cNvPr>
            <p:cNvSpPr/>
            <p:nvPr/>
          </p:nvSpPr>
          <p:spPr>
            <a:xfrm>
              <a:off x="3316658" y="4750443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74" name="Star: 5 Points 73">
              <a:extLst>
                <a:ext uri="{FF2B5EF4-FFF2-40B4-BE49-F238E27FC236}">
                  <a16:creationId xmlns:a16="http://schemas.microsoft.com/office/drawing/2014/main" id="{76D97206-C7E0-4DFC-A4AE-66DC92CA5824}"/>
                </a:ext>
              </a:extLst>
            </p:cNvPr>
            <p:cNvSpPr/>
            <p:nvPr/>
          </p:nvSpPr>
          <p:spPr>
            <a:xfrm>
              <a:off x="3620229" y="4750155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75" name="Star: 5 Points 74">
              <a:extLst>
                <a:ext uri="{FF2B5EF4-FFF2-40B4-BE49-F238E27FC236}">
                  <a16:creationId xmlns:a16="http://schemas.microsoft.com/office/drawing/2014/main" id="{70ED8A6C-DDFB-4544-A264-CA58239850C8}"/>
                </a:ext>
              </a:extLst>
            </p:cNvPr>
            <p:cNvSpPr/>
            <p:nvPr/>
          </p:nvSpPr>
          <p:spPr>
            <a:xfrm>
              <a:off x="3891046" y="4751436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76" name="Star: 5 Points 75">
              <a:extLst>
                <a:ext uri="{FF2B5EF4-FFF2-40B4-BE49-F238E27FC236}">
                  <a16:creationId xmlns:a16="http://schemas.microsoft.com/office/drawing/2014/main" id="{939714BA-9051-4D99-BD60-06021FDDD09B}"/>
                </a:ext>
              </a:extLst>
            </p:cNvPr>
            <p:cNvSpPr/>
            <p:nvPr/>
          </p:nvSpPr>
          <p:spPr>
            <a:xfrm>
              <a:off x="4194617" y="4750155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AD83A7C-9635-4AEB-A0CF-57C4994263A0}"/>
              </a:ext>
            </a:extLst>
          </p:cNvPr>
          <p:cNvSpPr txBox="1"/>
          <p:nvPr/>
        </p:nvSpPr>
        <p:spPr>
          <a:xfrm>
            <a:off x="3430507" y="525397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C210CBF-58F1-41E5-8696-D1CBF022B07D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Ratings</a:t>
            </a:r>
          </a:p>
        </p:txBody>
      </p:sp>
    </p:spTree>
    <p:extLst>
      <p:ext uri="{BB962C8B-B14F-4D97-AF65-F5344CB8AC3E}">
        <p14:creationId xmlns:p14="http://schemas.microsoft.com/office/powerpoint/2010/main" val="783930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-886" y="11174864"/>
            <a:ext cx="23707203" cy="35449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A4E165-DCA8-4775-8F97-207ADCA47E8D}"/>
              </a:ext>
            </a:extLst>
          </p:cNvPr>
          <p:cNvSpPr/>
          <p:nvPr/>
        </p:nvSpPr>
        <p:spPr>
          <a:xfrm>
            <a:off x="2" y="11174840"/>
            <a:ext cx="23648991" cy="354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787517" y="11950620"/>
            <a:ext cx="22378860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NAME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D1A3131-B1FC-40EA-AEB6-AF75173952CC}"/>
              </a:ext>
            </a:extLst>
          </p:cNvPr>
          <p:cNvGrpSpPr/>
          <p:nvPr/>
        </p:nvGrpSpPr>
        <p:grpSpPr>
          <a:xfrm>
            <a:off x="1115546" y="13874501"/>
            <a:ext cx="6111229" cy="925293"/>
            <a:chOff x="289835" y="10448223"/>
            <a:chExt cx="1501076" cy="227276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0B08996-CFA4-4DE0-95CB-DDA49EB051C6}"/>
                </a:ext>
              </a:extLst>
            </p:cNvPr>
            <p:cNvSpPr/>
            <p:nvPr/>
          </p:nvSpPr>
          <p:spPr>
            <a:xfrm>
              <a:off x="2898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9FE866E-8D8D-4F01-B4CB-D8E10638A088}"/>
                </a:ext>
              </a:extLst>
            </p:cNvPr>
            <p:cNvSpPr/>
            <p:nvPr/>
          </p:nvSpPr>
          <p:spPr>
            <a:xfrm>
              <a:off x="609857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8487CDE-ED4A-49E9-876C-216E37C48548}"/>
                </a:ext>
              </a:extLst>
            </p:cNvPr>
            <p:cNvSpPr/>
            <p:nvPr/>
          </p:nvSpPr>
          <p:spPr>
            <a:xfrm>
              <a:off x="929879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98315A5-63AD-405E-BED3-D8CF96897875}"/>
                </a:ext>
              </a:extLst>
            </p:cNvPr>
            <p:cNvSpPr/>
            <p:nvPr/>
          </p:nvSpPr>
          <p:spPr>
            <a:xfrm>
              <a:off x="1243613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FBCD1AA-77F8-4675-9C94-A599FE43DD91}"/>
                </a:ext>
              </a:extLst>
            </p:cNvPr>
            <p:cNvSpPr/>
            <p:nvPr/>
          </p:nvSpPr>
          <p:spPr>
            <a:xfrm>
              <a:off x="15636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9548F18-E19B-4EE9-8CDF-13FDC42934D6}"/>
              </a:ext>
            </a:extLst>
          </p:cNvPr>
          <p:cNvSpPr txBox="1"/>
          <p:nvPr/>
        </p:nvSpPr>
        <p:spPr>
          <a:xfrm>
            <a:off x="7994001" y="13835143"/>
            <a:ext cx="4784292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3302 reviews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FF22093-3C05-4F1B-9254-C652614C75CB}"/>
              </a:ext>
            </a:extLst>
          </p:cNvPr>
          <p:cNvSpPr txBox="1"/>
          <p:nvPr/>
        </p:nvSpPr>
        <p:spPr>
          <a:xfrm>
            <a:off x="19477822" y="13625771"/>
            <a:ext cx="3688556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</a:p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80E663-2E46-4F60-BF04-A406997BAA18}"/>
              </a:ext>
            </a:extLst>
          </p:cNvPr>
          <p:cNvSpPr txBox="1"/>
          <p:nvPr/>
        </p:nvSpPr>
        <p:spPr>
          <a:xfrm>
            <a:off x="19680117" y="11672465"/>
            <a:ext cx="3821287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794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9.5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14994C7-AB1F-4CA0-B933-7B2F5B235DB4}"/>
              </a:ext>
            </a:extLst>
          </p:cNvPr>
          <p:cNvCxnSpPr>
            <a:cxnSpLocks/>
          </p:cNvCxnSpPr>
          <p:nvPr/>
        </p:nvCxnSpPr>
        <p:spPr>
          <a:xfrm>
            <a:off x="1115546" y="20096600"/>
            <a:ext cx="2123053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B76AA6-0E51-444D-9CD9-E4EE9B339B47}"/>
              </a:ext>
            </a:extLst>
          </p:cNvPr>
          <p:cNvGrpSpPr/>
          <p:nvPr/>
        </p:nvGrpSpPr>
        <p:grpSpPr>
          <a:xfrm>
            <a:off x="4873823" y="16345347"/>
            <a:ext cx="14603998" cy="2749931"/>
            <a:chOff x="1355694" y="7687173"/>
            <a:chExt cx="4235032" cy="7974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CF6FDC-BBAA-4126-A00D-65E20B58EC02}"/>
                </a:ext>
              </a:extLst>
            </p:cNvPr>
            <p:cNvGrpSpPr/>
            <p:nvPr/>
          </p:nvGrpSpPr>
          <p:grpSpPr>
            <a:xfrm>
              <a:off x="1355694" y="7687173"/>
              <a:ext cx="4235032" cy="797456"/>
              <a:chOff x="-1011741" y="3862807"/>
              <a:chExt cx="3013321" cy="567408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7C010873-D888-4989-9908-9B79491FC82A}"/>
                  </a:ext>
                </a:extLst>
              </p:cNvPr>
              <p:cNvSpPr/>
              <p:nvPr/>
            </p:nvSpPr>
            <p:spPr>
              <a:xfrm>
                <a:off x="143417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410CF32-E454-46CF-9367-A9B7FC6FC3A3}"/>
                  </a:ext>
                </a:extLst>
              </p:cNvPr>
              <p:cNvSpPr/>
              <p:nvPr/>
            </p:nvSpPr>
            <p:spPr>
              <a:xfrm>
                <a:off x="-775031" y="3862807"/>
                <a:ext cx="2492907" cy="567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0224AB-6F83-4838-A835-D65CE0F84E6A}"/>
                  </a:ext>
                </a:extLst>
              </p:cNvPr>
              <p:cNvSpPr/>
              <p:nvPr/>
            </p:nvSpPr>
            <p:spPr>
              <a:xfrm>
                <a:off x="-101174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E0C7484-74BA-4637-9F31-E3C34865BF33}"/>
                </a:ext>
              </a:extLst>
            </p:cNvPr>
            <p:cNvSpPr txBox="1"/>
            <p:nvPr/>
          </p:nvSpPr>
          <p:spPr>
            <a:xfrm>
              <a:off x="1688375" y="7824291"/>
              <a:ext cx="3615145" cy="45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9656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BOOK NOW</a:t>
              </a: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42583AA4-3355-445E-B8D5-A374CF5739CC}"/>
              </a:ext>
            </a:extLst>
          </p:cNvPr>
          <p:cNvSpPr txBox="1"/>
          <p:nvPr/>
        </p:nvSpPr>
        <p:spPr>
          <a:xfrm>
            <a:off x="999863" y="20721160"/>
            <a:ext cx="10585950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INFORMATION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29F29E9-035E-41E6-B887-F9D33B2292EE}"/>
              </a:ext>
            </a:extLst>
          </p:cNvPr>
          <p:cNvSpPr txBox="1"/>
          <p:nvPr/>
        </p:nvSpPr>
        <p:spPr>
          <a:xfrm>
            <a:off x="1524569" y="22204703"/>
            <a:ext cx="20242771" cy="529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libero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libero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urna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Fusce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tortor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Cras porta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ligula et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</a:p>
          <a:p>
            <a:endParaRPr lang="en-PH" sz="4828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sz="4828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6BC30A6-694C-4D8F-A632-F484AEB9E318}"/>
              </a:ext>
            </a:extLst>
          </p:cNvPr>
          <p:cNvCxnSpPr>
            <a:cxnSpLocks/>
          </p:cNvCxnSpPr>
          <p:nvPr/>
        </p:nvCxnSpPr>
        <p:spPr>
          <a:xfrm>
            <a:off x="0" y="27138743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9BA88E8-2513-46E5-9546-56FC03DCC98D}"/>
              </a:ext>
            </a:extLst>
          </p:cNvPr>
          <p:cNvGrpSpPr/>
          <p:nvPr/>
        </p:nvGrpSpPr>
        <p:grpSpPr>
          <a:xfrm>
            <a:off x="1445638" y="27743447"/>
            <a:ext cx="10615868" cy="15106186"/>
            <a:chOff x="370477" y="6344730"/>
            <a:chExt cx="3078509" cy="4380662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D6EE966-6339-46E6-9089-753C2C973096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Contact Number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C7973E8A-EE9E-4A69-83FE-2F78FEA7DB90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113946A-F9D1-4C8E-A4FC-7664B84AA179}"/>
              </a:ext>
            </a:extLst>
          </p:cNvPr>
          <p:cNvGrpSpPr/>
          <p:nvPr/>
        </p:nvGrpSpPr>
        <p:grpSpPr>
          <a:xfrm>
            <a:off x="1445638" y="29381277"/>
            <a:ext cx="10615868" cy="11352724"/>
            <a:chOff x="370477" y="6344730"/>
            <a:chExt cx="3078509" cy="3292191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61BF020-C8D2-43F9-90D8-CD8F31A7D7F4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329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Address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40CDE160-9BFC-4684-8524-8711A3DDCEBE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45AAC7C3-7F02-401E-A979-488A8F98FB3D}"/>
              </a:ext>
            </a:extLst>
          </p:cNvPr>
          <p:cNvGrpSpPr/>
          <p:nvPr/>
        </p:nvGrpSpPr>
        <p:grpSpPr>
          <a:xfrm>
            <a:off x="1438221" y="30900059"/>
            <a:ext cx="10615868" cy="7599260"/>
            <a:chOff x="370477" y="6344730"/>
            <a:chExt cx="3078509" cy="2203719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1C66974-6571-4592-A321-F03707236D71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Wesite</a:t>
              </a:r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URL</a:t>
              </a: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7A1893E-EF59-4C13-8C8B-61BEC0CC4058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E0A54D2-21C4-481D-99B0-2794917B4A1A}"/>
              </a:ext>
            </a:extLst>
          </p:cNvPr>
          <p:cNvCxnSpPr>
            <a:cxnSpLocks/>
          </p:cNvCxnSpPr>
          <p:nvPr/>
        </p:nvCxnSpPr>
        <p:spPr>
          <a:xfrm>
            <a:off x="0" y="32784854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D044E01-0EC0-44A9-B864-EA5464CE3127}"/>
              </a:ext>
            </a:extLst>
          </p:cNvPr>
          <p:cNvGrpSpPr/>
          <p:nvPr/>
        </p:nvGrpSpPr>
        <p:grpSpPr>
          <a:xfrm>
            <a:off x="-16567" y="32778351"/>
            <a:ext cx="4187729" cy="3820618"/>
            <a:chOff x="-1870365" y="2867890"/>
            <a:chExt cx="872837" cy="87905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DAA0352-9EA8-45CC-B6B5-202D311518ED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E1D565-C67A-47C9-88A7-E185F217B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BE3477-F913-45FF-9A60-8238C75A18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7DD2A69-4EAE-4AEF-86C2-4C5D681446AC}"/>
              </a:ext>
            </a:extLst>
          </p:cNvPr>
          <p:cNvGrpSpPr/>
          <p:nvPr/>
        </p:nvGrpSpPr>
        <p:grpSpPr>
          <a:xfrm>
            <a:off x="5082431" y="34026353"/>
            <a:ext cx="10615868" cy="7599260"/>
            <a:chOff x="370477" y="6344730"/>
            <a:chExt cx="3078509" cy="220371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831560-ECF3-4A5F-B7E4-124937FE0AD9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5B287E0-88B3-4370-A0E1-8156518E0FC4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3890E4E-B9EE-40F2-8805-8CE9C96F522C}"/>
              </a:ext>
            </a:extLst>
          </p:cNvPr>
          <p:cNvCxnSpPr>
            <a:cxnSpLocks/>
          </p:cNvCxnSpPr>
          <p:nvPr/>
        </p:nvCxnSpPr>
        <p:spPr>
          <a:xfrm>
            <a:off x="-16569" y="36598969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45932F-5E50-4213-8567-0285DAEC25A1}"/>
              </a:ext>
            </a:extLst>
          </p:cNvPr>
          <p:cNvSpPr txBox="1"/>
          <p:nvPr/>
        </p:nvSpPr>
        <p:spPr>
          <a:xfrm>
            <a:off x="1115546" y="36853082"/>
            <a:ext cx="10585950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411D396-5319-4F13-ACF2-D783052C17E5}"/>
              </a:ext>
            </a:extLst>
          </p:cNvPr>
          <p:cNvGrpSpPr/>
          <p:nvPr/>
        </p:nvGrpSpPr>
        <p:grpSpPr>
          <a:xfrm>
            <a:off x="458876" y="38160309"/>
            <a:ext cx="8256014" cy="5834914"/>
            <a:chOff x="-1870365" y="2867890"/>
            <a:chExt cx="872837" cy="87905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4A38656-28A3-45EF-9329-BC0FFB33A21E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E8A3AD-CE4D-470F-ADCB-8BAF314DF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9B925A2-F345-4228-8085-ABA37A5718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D8524BB-AB52-4AA5-B87A-4EF167054AAE}"/>
              </a:ext>
            </a:extLst>
          </p:cNvPr>
          <p:cNvGrpSpPr/>
          <p:nvPr/>
        </p:nvGrpSpPr>
        <p:grpSpPr>
          <a:xfrm>
            <a:off x="9130613" y="38184423"/>
            <a:ext cx="8256014" cy="5834914"/>
            <a:chOff x="-1870365" y="2867890"/>
            <a:chExt cx="872837" cy="87905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1AD4DA4-CD2F-495F-A80F-050CB89E5FE5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3302DBD-C1FE-4973-AC88-FCE2B96F3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5D33BD8-CBA6-438E-A98F-430F98DD20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91AF08B-6A87-40FC-B340-90E4D8926B8F}"/>
              </a:ext>
            </a:extLst>
          </p:cNvPr>
          <p:cNvGrpSpPr/>
          <p:nvPr/>
        </p:nvGrpSpPr>
        <p:grpSpPr>
          <a:xfrm>
            <a:off x="17845503" y="38190023"/>
            <a:ext cx="8256014" cy="5834914"/>
            <a:chOff x="-1870365" y="2867890"/>
            <a:chExt cx="872837" cy="87905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45414B0-FEA8-4703-93FC-3E46ABAB653A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B554593-FDAD-4C5B-B548-9ACDEB3F0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2226F2F-8460-484C-A863-10B753EEEE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016E1C1-25E8-4595-85C9-DA92BC0F52E2}"/>
              </a:ext>
            </a:extLst>
          </p:cNvPr>
          <p:cNvSpPr txBox="1"/>
          <p:nvPr/>
        </p:nvSpPr>
        <p:spPr>
          <a:xfrm>
            <a:off x="3102737" y="44371191"/>
            <a:ext cx="4809679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more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EE09883-B559-46D7-B0BA-9377C7E3AC28}"/>
              </a:ext>
            </a:extLst>
          </p:cNvPr>
          <p:cNvGrpSpPr/>
          <p:nvPr/>
        </p:nvGrpSpPr>
        <p:grpSpPr>
          <a:xfrm rot="2700000">
            <a:off x="1712330" y="44374796"/>
            <a:ext cx="1156893" cy="1139669"/>
            <a:chOff x="2048256" y="4626864"/>
            <a:chExt cx="2304288" cy="2304288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71474FE-14A4-459D-BE0F-9968F39DA3BA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C0BF689-005B-4E6B-8D5B-4E5133A731FC}"/>
                </a:ext>
              </a:extLst>
            </p:cNvPr>
            <p:cNvCxnSpPr>
              <a:stCxn id="100" idx="0"/>
              <a:endCxn id="10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F5223B7-1BA9-480E-BFF9-0335213DB728}"/>
                </a:ext>
              </a:extLst>
            </p:cNvPr>
            <p:cNvCxnSpPr>
              <a:cxnSpLocks/>
              <a:stCxn id="100" idx="2"/>
              <a:endCxn id="10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52A54B-C87D-4E42-9701-77AF67B15982}"/>
              </a:ext>
            </a:extLst>
          </p:cNvPr>
          <p:cNvGrpSpPr/>
          <p:nvPr/>
        </p:nvGrpSpPr>
        <p:grpSpPr>
          <a:xfrm>
            <a:off x="16368219" y="20958793"/>
            <a:ext cx="4736201" cy="782627"/>
            <a:chOff x="3045841" y="4749162"/>
            <a:chExt cx="1373457" cy="226955"/>
          </a:xfrm>
        </p:grpSpPr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B075E090-312B-40BE-82A3-56E5E8F90B0F}"/>
                </a:ext>
              </a:extLst>
            </p:cNvPr>
            <p:cNvSpPr/>
            <p:nvPr/>
          </p:nvSpPr>
          <p:spPr>
            <a:xfrm>
              <a:off x="3045841" y="4749162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03" name="Star: 5 Points 102">
              <a:extLst>
                <a:ext uri="{FF2B5EF4-FFF2-40B4-BE49-F238E27FC236}">
                  <a16:creationId xmlns:a16="http://schemas.microsoft.com/office/drawing/2014/main" id="{534A1532-BABB-4697-9EAC-54B3B94DD8ED}"/>
                </a:ext>
              </a:extLst>
            </p:cNvPr>
            <p:cNvSpPr/>
            <p:nvPr/>
          </p:nvSpPr>
          <p:spPr>
            <a:xfrm>
              <a:off x="3316658" y="4750443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04" name="Star: 5 Points 103">
              <a:extLst>
                <a:ext uri="{FF2B5EF4-FFF2-40B4-BE49-F238E27FC236}">
                  <a16:creationId xmlns:a16="http://schemas.microsoft.com/office/drawing/2014/main" id="{CE1E1302-1203-4DB8-8AE8-99F1299A2CC6}"/>
                </a:ext>
              </a:extLst>
            </p:cNvPr>
            <p:cNvSpPr/>
            <p:nvPr/>
          </p:nvSpPr>
          <p:spPr>
            <a:xfrm>
              <a:off x="3620229" y="4750155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05" name="Star: 5 Points 104">
              <a:extLst>
                <a:ext uri="{FF2B5EF4-FFF2-40B4-BE49-F238E27FC236}">
                  <a16:creationId xmlns:a16="http://schemas.microsoft.com/office/drawing/2014/main" id="{62A60914-FB4D-41A7-8A98-FE2B01B3262C}"/>
                </a:ext>
              </a:extLst>
            </p:cNvPr>
            <p:cNvSpPr/>
            <p:nvPr/>
          </p:nvSpPr>
          <p:spPr>
            <a:xfrm>
              <a:off x="3891046" y="4751436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06" name="Star: 5 Points 105">
              <a:extLst>
                <a:ext uri="{FF2B5EF4-FFF2-40B4-BE49-F238E27FC236}">
                  <a16:creationId xmlns:a16="http://schemas.microsoft.com/office/drawing/2014/main" id="{0066B7AE-7E03-41D4-9DE9-31ECDE93A9F6}"/>
                </a:ext>
              </a:extLst>
            </p:cNvPr>
            <p:cNvSpPr/>
            <p:nvPr/>
          </p:nvSpPr>
          <p:spPr>
            <a:xfrm>
              <a:off x="4194617" y="4750155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7674DCFF-0549-4192-9862-A8EC49F80D8B}"/>
              </a:ext>
            </a:extLst>
          </p:cNvPr>
          <p:cNvSpPr txBox="1"/>
          <p:nvPr/>
        </p:nvSpPr>
        <p:spPr>
          <a:xfrm>
            <a:off x="3430507" y="525397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173A8E3-814A-486A-8786-3FF5D6122785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Ratings</a:t>
            </a:r>
          </a:p>
        </p:txBody>
      </p:sp>
    </p:spTree>
    <p:extLst>
      <p:ext uri="{BB962C8B-B14F-4D97-AF65-F5344CB8AC3E}">
        <p14:creationId xmlns:p14="http://schemas.microsoft.com/office/powerpoint/2010/main" val="1609071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-886" y="11174864"/>
            <a:ext cx="23707203" cy="35449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A4E165-DCA8-4775-8F97-207ADCA47E8D}"/>
              </a:ext>
            </a:extLst>
          </p:cNvPr>
          <p:cNvSpPr/>
          <p:nvPr/>
        </p:nvSpPr>
        <p:spPr>
          <a:xfrm>
            <a:off x="2" y="11174840"/>
            <a:ext cx="23648991" cy="354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787517" y="11950620"/>
            <a:ext cx="22378860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D1A3131-B1FC-40EA-AEB6-AF75173952CC}"/>
              </a:ext>
            </a:extLst>
          </p:cNvPr>
          <p:cNvGrpSpPr/>
          <p:nvPr/>
        </p:nvGrpSpPr>
        <p:grpSpPr>
          <a:xfrm>
            <a:off x="1115546" y="13874501"/>
            <a:ext cx="6111229" cy="925293"/>
            <a:chOff x="289835" y="10448223"/>
            <a:chExt cx="1501076" cy="227276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0B08996-CFA4-4DE0-95CB-DDA49EB051C6}"/>
                </a:ext>
              </a:extLst>
            </p:cNvPr>
            <p:cNvSpPr/>
            <p:nvPr/>
          </p:nvSpPr>
          <p:spPr>
            <a:xfrm>
              <a:off x="2898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9FE866E-8D8D-4F01-B4CB-D8E10638A088}"/>
                </a:ext>
              </a:extLst>
            </p:cNvPr>
            <p:cNvSpPr/>
            <p:nvPr/>
          </p:nvSpPr>
          <p:spPr>
            <a:xfrm>
              <a:off x="609857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8487CDE-ED4A-49E9-876C-216E37C48548}"/>
                </a:ext>
              </a:extLst>
            </p:cNvPr>
            <p:cNvSpPr/>
            <p:nvPr/>
          </p:nvSpPr>
          <p:spPr>
            <a:xfrm>
              <a:off x="929879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98315A5-63AD-405E-BED3-D8CF96897875}"/>
                </a:ext>
              </a:extLst>
            </p:cNvPr>
            <p:cNvSpPr/>
            <p:nvPr/>
          </p:nvSpPr>
          <p:spPr>
            <a:xfrm>
              <a:off x="1243613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FBCD1AA-77F8-4675-9C94-A599FE43DD91}"/>
                </a:ext>
              </a:extLst>
            </p:cNvPr>
            <p:cNvSpPr/>
            <p:nvPr/>
          </p:nvSpPr>
          <p:spPr>
            <a:xfrm>
              <a:off x="15636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9548F18-E19B-4EE9-8CDF-13FDC42934D6}"/>
              </a:ext>
            </a:extLst>
          </p:cNvPr>
          <p:cNvSpPr txBox="1"/>
          <p:nvPr/>
        </p:nvSpPr>
        <p:spPr>
          <a:xfrm>
            <a:off x="7994001" y="13835143"/>
            <a:ext cx="4784292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3302 reviews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FF22093-3C05-4F1B-9254-C652614C75CB}"/>
              </a:ext>
            </a:extLst>
          </p:cNvPr>
          <p:cNvSpPr txBox="1"/>
          <p:nvPr/>
        </p:nvSpPr>
        <p:spPr>
          <a:xfrm>
            <a:off x="17840904" y="13625771"/>
            <a:ext cx="3688556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</a:p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80E663-2E46-4F60-BF04-A406997BAA18}"/>
              </a:ext>
            </a:extLst>
          </p:cNvPr>
          <p:cNvSpPr txBox="1"/>
          <p:nvPr/>
        </p:nvSpPr>
        <p:spPr>
          <a:xfrm>
            <a:off x="18043199" y="11672465"/>
            <a:ext cx="3821287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794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14994C7-AB1F-4CA0-B933-7B2F5B235DB4}"/>
              </a:ext>
            </a:extLst>
          </p:cNvPr>
          <p:cNvCxnSpPr>
            <a:cxnSpLocks/>
          </p:cNvCxnSpPr>
          <p:nvPr/>
        </p:nvCxnSpPr>
        <p:spPr>
          <a:xfrm>
            <a:off x="1115546" y="20096600"/>
            <a:ext cx="2123053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B76AA6-0E51-444D-9CD9-E4EE9B339B47}"/>
              </a:ext>
            </a:extLst>
          </p:cNvPr>
          <p:cNvGrpSpPr/>
          <p:nvPr/>
        </p:nvGrpSpPr>
        <p:grpSpPr>
          <a:xfrm>
            <a:off x="4873823" y="16345347"/>
            <a:ext cx="14603998" cy="2749931"/>
            <a:chOff x="1355694" y="7687173"/>
            <a:chExt cx="4235032" cy="7974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CF6FDC-BBAA-4126-A00D-65E20B58EC02}"/>
                </a:ext>
              </a:extLst>
            </p:cNvPr>
            <p:cNvGrpSpPr/>
            <p:nvPr/>
          </p:nvGrpSpPr>
          <p:grpSpPr>
            <a:xfrm>
              <a:off x="1355694" y="7687173"/>
              <a:ext cx="4235032" cy="797456"/>
              <a:chOff x="-1011741" y="3862807"/>
              <a:chExt cx="3013321" cy="567408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7C010873-D888-4989-9908-9B79491FC82A}"/>
                  </a:ext>
                </a:extLst>
              </p:cNvPr>
              <p:cNvSpPr/>
              <p:nvPr/>
            </p:nvSpPr>
            <p:spPr>
              <a:xfrm>
                <a:off x="143417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410CF32-E454-46CF-9367-A9B7FC6FC3A3}"/>
                  </a:ext>
                </a:extLst>
              </p:cNvPr>
              <p:cNvSpPr/>
              <p:nvPr/>
            </p:nvSpPr>
            <p:spPr>
              <a:xfrm>
                <a:off x="-775031" y="3862807"/>
                <a:ext cx="2492907" cy="567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0224AB-6F83-4838-A835-D65CE0F84E6A}"/>
                  </a:ext>
                </a:extLst>
              </p:cNvPr>
              <p:cNvSpPr/>
              <p:nvPr/>
            </p:nvSpPr>
            <p:spPr>
              <a:xfrm>
                <a:off x="-101174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E0C7484-74BA-4637-9F31-E3C34865BF33}"/>
                </a:ext>
              </a:extLst>
            </p:cNvPr>
            <p:cNvSpPr txBox="1"/>
            <p:nvPr/>
          </p:nvSpPr>
          <p:spPr>
            <a:xfrm>
              <a:off x="1688375" y="7824291"/>
              <a:ext cx="3615145" cy="45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9656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BOOK NOW</a:t>
              </a: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42583AA4-3355-445E-B8D5-A374CF5739CC}"/>
              </a:ext>
            </a:extLst>
          </p:cNvPr>
          <p:cNvSpPr txBox="1"/>
          <p:nvPr/>
        </p:nvSpPr>
        <p:spPr>
          <a:xfrm>
            <a:off x="999863" y="20721160"/>
            <a:ext cx="10585950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INFORMATION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29F29E9-035E-41E6-B887-F9D33B2292EE}"/>
              </a:ext>
            </a:extLst>
          </p:cNvPr>
          <p:cNvSpPr txBox="1"/>
          <p:nvPr/>
        </p:nvSpPr>
        <p:spPr>
          <a:xfrm>
            <a:off x="1524569" y="22204703"/>
            <a:ext cx="20242771" cy="529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libero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libero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urna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Fusce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tortor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Cras porta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ligula et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</a:p>
          <a:p>
            <a:endParaRPr lang="en-PH" sz="4828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sz="4828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6BC30A6-694C-4D8F-A632-F484AEB9E318}"/>
              </a:ext>
            </a:extLst>
          </p:cNvPr>
          <p:cNvCxnSpPr>
            <a:cxnSpLocks/>
          </p:cNvCxnSpPr>
          <p:nvPr/>
        </p:nvCxnSpPr>
        <p:spPr>
          <a:xfrm>
            <a:off x="0" y="27138743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9BA88E8-2513-46E5-9546-56FC03DCC98D}"/>
              </a:ext>
            </a:extLst>
          </p:cNvPr>
          <p:cNvGrpSpPr/>
          <p:nvPr/>
        </p:nvGrpSpPr>
        <p:grpSpPr>
          <a:xfrm>
            <a:off x="1445638" y="27743447"/>
            <a:ext cx="10615868" cy="15106186"/>
            <a:chOff x="370477" y="6344730"/>
            <a:chExt cx="3078509" cy="4380662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D6EE966-6339-46E6-9089-753C2C973096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Contact Number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C7973E8A-EE9E-4A69-83FE-2F78FEA7DB90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113946A-F9D1-4C8E-A4FC-7664B84AA179}"/>
              </a:ext>
            </a:extLst>
          </p:cNvPr>
          <p:cNvGrpSpPr/>
          <p:nvPr/>
        </p:nvGrpSpPr>
        <p:grpSpPr>
          <a:xfrm>
            <a:off x="1445638" y="29381277"/>
            <a:ext cx="10615868" cy="11352724"/>
            <a:chOff x="370477" y="6344730"/>
            <a:chExt cx="3078509" cy="3292191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61BF020-C8D2-43F9-90D8-CD8F31A7D7F4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329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Address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40CDE160-9BFC-4684-8524-8711A3DDCEBE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45AAC7C3-7F02-401E-A979-488A8F98FB3D}"/>
              </a:ext>
            </a:extLst>
          </p:cNvPr>
          <p:cNvGrpSpPr/>
          <p:nvPr/>
        </p:nvGrpSpPr>
        <p:grpSpPr>
          <a:xfrm>
            <a:off x="1438221" y="30900059"/>
            <a:ext cx="10615868" cy="7599260"/>
            <a:chOff x="370477" y="6344730"/>
            <a:chExt cx="3078509" cy="2203719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1C66974-6571-4592-A321-F03707236D71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Wesite</a:t>
              </a:r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URL</a:t>
              </a: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7A1893E-EF59-4C13-8C8B-61BEC0CC4058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E0A54D2-21C4-481D-99B0-2794917B4A1A}"/>
              </a:ext>
            </a:extLst>
          </p:cNvPr>
          <p:cNvCxnSpPr>
            <a:cxnSpLocks/>
          </p:cNvCxnSpPr>
          <p:nvPr/>
        </p:nvCxnSpPr>
        <p:spPr>
          <a:xfrm>
            <a:off x="0" y="32784854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D044E01-0EC0-44A9-B864-EA5464CE3127}"/>
              </a:ext>
            </a:extLst>
          </p:cNvPr>
          <p:cNvGrpSpPr/>
          <p:nvPr/>
        </p:nvGrpSpPr>
        <p:grpSpPr>
          <a:xfrm>
            <a:off x="-16567" y="32778351"/>
            <a:ext cx="4187729" cy="3820618"/>
            <a:chOff x="-1870365" y="2867890"/>
            <a:chExt cx="872837" cy="87905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DAA0352-9EA8-45CC-B6B5-202D311518ED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E1D565-C67A-47C9-88A7-E185F217B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BE3477-F913-45FF-9A60-8238C75A18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7DD2A69-4EAE-4AEF-86C2-4C5D681446AC}"/>
              </a:ext>
            </a:extLst>
          </p:cNvPr>
          <p:cNvGrpSpPr/>
          <p:nvPr/>
        </p:nvGrpSpPr>
        <p:grpSpPr>
          <a:xfrm>
            <a:off x="5082431" y="34026353"/>
            <a:ext cx="10615868" cy="7599260"/>
            <a:chOff x="370477" y="6344730"/>
            <a:chExt cx="3078509" cy="220371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831560-ECF3-4A5F-B7E4-124937FE0AD9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5B287E0-88B3-4370-A0E1-8156518E0FC4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3890E4E-B9EE-40F2-8805-8CE9C96F522C}"/>
              </a:ext>
            </a:extLst>
          </p:cNvPr>
          <p:cNvCxnSpPr>
            <a:cxnSpLocks/>
          </p:cNvCxnSpPr>
          <p:nvPr/>
        </p:nvCxnSpPr>
        <p:spPr>
          <a:xfrm>
            <a:off x="-16569" y="36598969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45932F-5E50-4213-8567-0285DAEC25A1}"/>
              </a:ext>
            </a:extLst>
          </p:cNvPr>
          <p:cNvSpPr txBox="1"/>
          <p:nvPr/>
        </p:nvSpPr>
        <p:spPr>
          <a:xfrm>
            <a:off x="1115546" y="36853082"/>
            <a:ext cx="10585950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411D396-5319-4F13-ACF2-D783052C17E5}"/>
              </a:ext>
            </a:extLst>
          </p:cNvPr>
          <p:cNvGrpSpPr/>
          <p:nvPr/>
        </p:nvGrpSpPr>
        <p:grpSpPr>
          <a:xfrm>
            <a:off x="458876" y="38160309"/>
            <a:ext cx="8256014" cy="5834914"/>
            <a:chOff x="-1870365" y="2867890"/>
            <a:chExt cx="872837" cy="87905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4A38656-28A3-45EF-9329-BC0FFB33A21E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E8A3AD-CE4D-470F-ADCB-8BAF314DF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9B925A2-F345-4228-8085-ABA37A5718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D8524BB-AB52-4AA5-B87A-4EF167054AAE}"/>
              </a:ext>
            </a:extLst>
          </p:cNvPr>
          <p:cNvGrpSpPr/>
          <p:nvPr/>
        </p:nvGrpSpPr>
        <p:grpSpPr>
          <a:xfrm>
            <a:off x="9130613" y="38184423"/>
            <a:ext cx="8256014" cy="5834914"/>
            <a:chOff x="-1870365" y="2867890"/>
            <a:chExt cx="872837" cy="87905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1AD4DA4-CD2F-495F-A80F-050CB89E5FE5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3302DBD-C1FE-4973-AC88-FCE2B96F3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5D33BD8-CBA6-438E-A98F-430F98DD20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91AF08B-6A87-40FC-B340-90E4D8926B8F}"/>
              </a:ext>
            </a:extLst>
          </p:cNvPr>
          <p:cNvGrpSpPr/>
          <p:nvPr/>
        </p:nvGrpSpPr>
        <p:grpSpPr>
          <a:xfrm>
            <a:off x="17845503" y="38190023"/>
            <a:ext cx="8256014" cy="5834914"/>
            <a:chOff x="-1870365" y="2867890"/>
            <a:chExt cx="872837" cy="87905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45414B0-FEA8-4703-93FC-3E46ABAB653A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B554593-FDAD-4C5B-B548-9ACDEB3F0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2226F2F-8460-484C-A863-10B753EEEE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016E1C1-25E8-4595-85C9-DA92BC0F52E2}"/>
              </a:ext>
            </a:extLst>
          </p:cNvPr>
          <p:cNvSpPr txBox="1"/>
          <p:nvPr/>
        </p:nvSpPr>
        <p:spPr>
          <a:xfrm>
            <a:off x="3102737" y="44371191"/>
            <a:ext cx="4809679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more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EE09883-B559-46D7-B0BA-9377C7E3AC28}"/>
              </a:ext>
            </a:extLst>
          </p:cNvPr>
          <p:cNvGrpSpPr/>
          <p:nvPr/>
        </p:nvGrpSpPr>
        <p:grpSpPr>
          <a:xfrm rot="2700000">
            <a:off x="1712330" y="44374796"/>
            <a:ext cx="1156893" cy="1139669"/>
            <a:chOff x="2048256" y="4626864"/>
            <a:chExt cx="2304288" cy="2304288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71474FE-14A4-459D-BE0F-9968F39DA3BA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C0BF689-005B-4E6B-8D5B-4E5133A731FC}"/>
                </a:ext>
              </a:extLst>
            </p:cNvPr>
            <p:cNvCxnSpPr>
              <a:stCxn id="100" idx="0"/>
              <a:endCxn id="10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F5223B7-1BA9-480E-BFF9-0335213DB728}"/>
                </a:ext>
              </a:extLst>
            </p:cNvPr>
            <p:cNvCxnSpPr>
              <a:cxnSpLocks/>
              <a:stCxn id="100" idx="2"/>
              <a:endCxn id="10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52A54B-C87D-4E42-9701-77AF67B15982}"/>
              </a:ext>
            </a:extLst>
          </p:cNvPr>
          <p:cNvGrpSpPr/>
          <p:nvPr/>
        </p:nvGrpSpPr>
        <p:grpSpPr>
          <a:xfrm>
            <a:off x="10589586" y="20958793"/>
            <a:ext cx="4736201" cy="782627"/>
            <a:chOff x="3045841" y="4749162"/>
            <a:chExt cx="1373457" cy="226955"/>
          </a:xfrm>
        </p:grpSpPr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B075E090-312B-40BE-82A3-56E5E8F90B0F}"/>
                </a:ext>
              </a:extLst>
            </p:cNvPr>
            <p:cNvSpPr/>
            <p:nvPr/>
          </p:nvSpPr>
          <p:spPr>
            <a:xfrm>
              <a:off x="3045841" y="4749162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03" name="Star: 5 Points 102">
              <a:extLst>
                <a:ext uri="{FF2B5EF4-FFF2-40B4-BE49-F238E27FC236}">
                  <a16:creationId xmlns:a16="http://schemas.microsoft.com/office/drawing/2014/main" id="{534A1532-BABB-4697-9EAC-54B3B94DD8ED}"/>
                </a:ext>
              </a:extLst>
            </p:cNvPr>
            <p:cNvSpPr/>
            <p:nvPr/>
          </p:nvSpPr>
          <p:spPr>
            <a:xfrm>
              <a:off x="3316658" y="4750443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04" name="Star: 5 Points 103">
              <a:extLst>
                <a:ext uri="{FF2B5EF4-FFF2-40B4-BE49-F238E27FC236}">
                  <a16:creationId xmlns:a16="http://schemas.microsoft.com/office/drawing/2014/main" id="{CE1E1302-1203-4DB8-8AE8-99F1299A2CC6}"/>
                </a:ext>
              </a:extLst>
            </p:cNvPr>
            <p:cNvSpPr/>
            <p:nvPr/>
          </p:nvSpPr>
          <p:spPr>
            <a:xfrm>
              <a:off x="3620229" y="4750155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05" name="Star: 5 Points 104">
              <a:extLst>
                <a:ext uri="{FF2B5EF4-FFF2-40B4-BE49-F238E27FC236}">
                  <a16:creationId xmlns:a16="http://schemas.microsoft.com/office/drawing/2014/main" id="{62A60914-FB4D-41A7-8A98-FE2B01B3262C}"/>
                </a:ext>
              </a:extLst>
            </p:cNvPr>
            <p:cNvSpPr/>
            <p:nvPr/>
          </p:nvSpPr>
          <p:spPr>
            <a:xfrm>
              <a:off x="3891046" y="4751436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06" name="Star: 5 Points 105">
              <a:extLst>
                <a:ext uri="{FF2B5EF4-FFF2-40B4-BE49-F238E27FC236}">
                  <a16:creationId xmlns:a16="http://schemas.microsoft.com/office/drawing/2014/main" id="{0066B7AE-7E03-41D4-9DE9-31ECDE93A9F6}"/>
                </a:ext>
              </a:extLst>
            </p:cNvPr>
            <p:cNvSpPr/>
            <p:nvPr/>
          </p:nvSpPr>
          <p:spPr>
            <a:xfrm>
              <a:off x="4194617" y="4750155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176FF26E-F126-4087-B35D-A2729C8236DF}"/>
              </a:ext>
            </a:extLst>
          </p:cNvPr>
          <p:cNvSpPr txBox="1"/>
          <p:nvPr/>
        </p:nvSpPr>
        <p:spPr>
          <a:xfrm>
            <a:off x="3430507" y="525397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DA2F0F3-01B3-473C-B1CB-180B50414C12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F84F18-78E1-47C2-8854-08D8A2E7A716}"/>
              </a:ext>
            </a:extLst>
          </p:cNvPr>
          <p:cNvSpPr txBox="1"/>
          <p:nvPr/>
        </p:nvSpPr>
        <p:spPr>
          <a:xfrm>
            <a:off x="17596356" y="12180386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B893E81-44FB-4316-B7B7-EC14F99D9A6D}"/>
              </a:ext>
            </a:extLst>
          </p:cNvPr>
          <p:cNvSpPr txBox="1"/>
          <p:nvPr/>
        </p:nvSpPr>
        <p:spPr>
          <a:xfrm>
            <a:off x="17531285" y="20658344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747B579-8DFD-4FC2-9D4D-6B6069A7538D}"/>
              </a:ext>
            </a:extLst>
          </p:cNvPr>
          <p:cNvSpPr txBox="1"/>
          <p:nvPr/>
        </p:nvSpPr>
        <p:spPr>
          <a:xfrm>
            <a:off x="17596352" y="27739344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1118BDB-B341-4A3B-8D4C-3FC9D8FD9EBD}"/>
              </a:ext>
            </a:extLst>
          </p:cNvPr>
          <p:cNvSpPr txBox="1"/>
          <p:nvPr/>
        </p:nvSpPr>
        <p:spPr>
          <a:xfrm>
            <a:off x="17596352" y="32979929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975919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-886" y="11174864"/>
            <a:ext cx="23707203" cy="35449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A4E165-DCA8-4775-8F97-207ADCA47E8D}"/>
              </a:ext>
            </a:extLst>
          </p:cNvPr>
          <p:cNvSpPr/>
          <p:nvPr/>
        </p:nvSpPr>
        <p:spPr>
          <a:xfrm>
            <a:off x="2" y="11174840"/>
            <a:ext cx="23648991" cy="354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D044E01-0EC0-44A9-B864-EA5464CE3127}"/>
              </a:ext>
            </a:extLst>
          </p:cNvPr>
          <p:cNvGrpSpPr/>
          <p:nvPr/>
        </p:nvGrpSpPr>
        <p:grpSpPr>
          <a:xfrm>
            <a:off x="-16567" y="11174814"/>
            <a:ext cx="4187729" cy="3820618"/>
            <a:chOff x="-1870365" y="2867890"/>
            <a:chExt cx="872837" cy="87905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DAA0352-9EA8-45CC-B6B5-202D311518ED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E1D565-C67A-47C9-88A7-E185F217B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BE3477-F913-45FF-9A60-8238C75A18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7DD2A69-4EAE-4AEF-86C2-4C5D681446AC}"/>
              </a:ext>
            </a:extLst>
          </p:cNvPr>
          <p:cNvGrpSpPr/>
          <p:nvPr/>
        </p:nvGrpSpPr>
        <p:grpSpPr>
          <a:xfrm>
            <a:off x="5082431" y="12422816"/>
            <a:ext cx="10615868" cy="7599260"/>
            <a:chOff x="370477" y="6344730"/>
            <a:chExt cx="3078509" cy="220371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831560-ECF3-4A5F-B7E4-124937FE0AD9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5B287E0-88B3-4370-A0E1-8156518E0FC4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3890E4E-B9EE-40F2-8805-8CE9C96F522C}"/>
              </a:ext>
            </a:extLst>
          </p:cNvPr>
          <p:cNvCxnSpPr>
            <a:cxnSpLocks/>
          </p:cNvCxnSpPr>
          <p:nvPr/>
        </p:nvCxnSpPr>
        <p:spPr>
          <a:xfrm>
            <a:off x="-16569" y="14995433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45932F-5E50-4213-8567-0285DAEC25A1}"/>
              </a:ext>
            </a:extLst>
          </p:cNvPr>
          <p:cNvSpPr txBox="1"/>
          <p:nvPr/>
        </p:nvSpPr>
        <p:spPr>
          <a:xfrm>
            <a:off x="1115546" y="15249545"/>
            <a:ext cx="10585950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411D396-5319-4F13-ACF2-D783052C17E5}"/>
              </a:ext>
            </a:extLst>
          </p:cNvPr>
          <p:cNvGrpSpPr/>
          <p:nvPr/>
        </p:nvGrpSpPr>
        <p:grpSpPr>
          <a:xfrm>
            <a:off x="458876" y="16556772"/>
            <a:ext cx="8256014" cy="5834914"/>
            <a:chOff x="-1870365" y="2867890"/>
            <a:chExt cx="872837" cy="87905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4A38656-28A3-45EF-9329-BC0FFB33A21E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E8A3AD-CE4D-470F-ADCB-8BAF314DF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9B925A2-F345-4228-8085-ABA37A5718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D8524BB-AB52-4AA5-B87A-4EF167054AAE}"/>
              </a:ext>
            </a:extLst>
          </p:cNvPr>
          <p:cNvGrpSpPr/>
          <p:nvPr/>
        </p:nvGrpSpPr>
        <p:grpSpPr>
          <a:xfrm>
            <a:off x="9130613" y="16580887"/>
            <a:ext cx="8256014" cy="5834914"/>
            <a:chOff x="-1870365" y="2867890"/>
            <a:chExt cx="872837" cy="87905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1AD4DA4-CD2F-495F-A80F-050CB89E5FE5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3302DBD-C1FE-4973-AC88-FCE2B96F3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5D33BD8-CBA6-438E-A98F-430F98DD20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91AF08B-6A87-40FC-B340-90E4D8926B8F}"/>
              </a:ext>
            </a:extLst>
          </p:cNvPr>
          <p:cNvGrpSpPr/>
          <p:nvPr/>
        </p:nvGrpSpPr>
        <p:grpSpPr>
          <a:xfrm>
            <a:off x="17845503" y="16586487"/>
            <a:ext cx="8256014" cy="5834914"/>
            <a:chOff x="-1870365" y="2867890"/>
            <a:chExt cx="872837" cy="87905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45414B0-FEA8-4703-93FC-3E46ABAB653A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B554593-FDAD-4C5B-B548-9ACDEB3F0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2226F2F-8460-484C-A863-10B753EEEE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B575C4A-088E-4FE9-86FC-0EC3077B9447}"/>
              </a:ext>
            </a:extLst>
          </p:cNvPr>
          <p:cNvCxnSpPr>
            <a:cxnSpLocks/>
          </p:cNvCxnSpPr>
          <p:nvPr/>
        </p:nvCxnSpPr>
        <p:spPr>
          <a:xfrm>
            <a:off x="0" y="24726856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E352A79-C856-490C-B7E4-8EBD786BCC40}"/>
              </a:ext>
            </a:extLst>
          </p:cNvPr>
          <p:cNvSpPr txBox="1"/>
          <p:nvPr/>
        </p:nvSpPr>
        <p:spPr>
          <a:xfrm>
            <a:off x="3102737" y="22905372"/>
            <a:ext cx="4809679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more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E7B10E6-A734-4CA9-8D91-03E65C2B159A}"/>
              </a:ext>
            </a:extLst>
          </p:cNvPr>
          <p:cNvGrpSpPr/>
          <p:nvPr/>
        </p:nvGrpSpPr>
        <p:grpSpPr>
          <a:xfrm rot="2700000">
            <a:off x="1712330" y="22908977"/>
            <a:ext cx="1156893" cy="1139669"/>
            <a:chOff x="2048256" y="4626864"/>
            <a:chExt cx="2304288" cy="2304288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1B28D0D-653D-412E-B9FC-9ACE31435D97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22E47F-D248-413E-89E3-737480DB999F}"/>
                </a:ext>
              </a:extLst>
            </p:cNvPr>
            <p:cNvCxnSpPr>
              <a:stCxn id="101" idx="0"/>
              <a:endCxn id="101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D4AA896-31D7-4471-88C6-741724B7CC19}"/>
                </a:ext>
              </a:extLst>
            </p:cNvPr>
            <p:cNvCxnSpPr>
              <a:cxnSpLocks/>
              <a:stCxn id="101" idx="2"/>
              <a:endCxn id="101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75C2BE0-CFEC-49D3-A611-EB3DE565C2E8}"/>
              </a:ext>
            </a:extLst>
          </p:cNvPr>
          <p:cNvSpPr txBox="1"/>
          <p:nvPr/>
        </p:nvSpPr>
        <p:spPr>
          <a:xfrm>
            <a:off x="999863" y="25068827"/>
            <a:ext cx="10585950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 RATINGS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AAEFB85-9F76-48F5-A2D7-765CD52E0A9B}"/>
              </a:ext>
            </a:extLst>
          </p:cNvPr>
          <p:cNvGrpSpPr/>
          <p:nvPr/>
        </p:nvGrpSpPr>
        <p:grpSpPr>
          <a:xfrm>
            <a:off x="2077294" y="26887366"/>
            <a:ext cx="14603998" cy="2749931"/>
            <a:chOff x="1355694" y="7687173"/>
            <a:chExt cx="4235032" cy="79745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C6A1D3F-2A26-4CC4-A764-6E1D83C7CE27}"/>
                </a:ext>
              </a:extLst>
            </p:cNvPr>
            <p:cNvGrpSpPr/>
            <p:nvPr/>
          </p:nvGrpSpPr>
          <p:grpSpPr>
            <a:xfrm>
              <a:off x="1355694" y="7687173"/>
              <a:ext cx="4235032" cy="797456"/>
              <a:chOff x="-1011741" y="3862807"/>
              <a:chExt cx="3013321" cy="567408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3112FF9-FE6A-4372-BB0C-45BBB426A5DC}"/>
                  </a:ext>
                </a:extLst>
              </p:cNvPr>
              <p:cNvSpPr/>
              <p:nvPr/>
            </p:nvSpPr>
            <p:spPr>
              <a:xfrm>
                <a:off x="143417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705EF3DB-9A7A-4FB9-AD61-091DB885B5DF}"/>
                  </a:ext>
                </a:extLst>
              </p:cNvPr>
              <p:cNvSpPr/>
              <p:nvPr/>
            </p:nvSpPr>
            <p:spPr>
              <a:xfrm>
                <a:off x="-775031" y="3862807"/>
                <a:ext cx="2492907" cy="567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7EF9815-1092-4CE1-9DCD-0780CF766608}"/>
                  </a:ext>
                </a:extLst>
              </p:cNvPr>
              <p:cNvSpPr/>
              <p:nvPr/>
            </p:nvSpPr>
            <p:spPr>
              <a:xfrm>
                <a:off x="-101174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F37523D-D705-4884-A3E0-7AE8CF7812F7}"/>
                </a:ext>
              </a:extLst>
            </p:cNvPr>
            <p:cNvSpPr txBox="1"/>
            <p:nvPr/>
          </p:nvSpPr>
          <p:spPr>
            <a:xfrm>
              <a:off x="1688375" y="7845311"/>
              <a:ext cx="3615145" cy="39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8276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 TO FYLLA RATING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AD70981-D9DE-4229-B3A3-64EEE62B288A}"/>
              </a:ext>
            </a:extLst>
          </p:cNvPr>
          <p:cNvSpPr txBox="1"/>
          <p:nvPr/>
        </p:nvSpPr>
        <p:spPr>
          <a:xfrm>
            <a:off x="18577002" y="28071936"/>
            <a:ext cx="3688556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</a:p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F490FA-7C52-4A59-BD8D-9F232BEB84BD}"/>
              </a:ext>
            </a:extLst>
          </p:cNvPr>
          <p:cNvSpPr txBox="1"/>
          <p:nvPr/>
        </p:nvSpPr>
        <p:spPr>
          <a:xfrm>
            <a:off x="18779297" y="26118631"/>
            <a:ext cx="3821287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794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1527627-08E0-44CB-BCEE-243F0C84FF91}"/>
              </a:ext>
            </a:extLst>
          </p:cNvPr>
          <p:cNvCxnSpPr>
            <a:cxnSpLocks/>
          </p:cNvCxnSpPr>
          <p:nvPr/>
        </p:nvCxnSpPr>
        <p:spPr>
          <a:xfrm>
            <a:off x="-16569" y="30906401"/>
            <a:ext cx="23722886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D539ABF-0009-4D8A-A51D-69FC8B96E5AF}"/>
              </a:ext>
            </a:extLst>
          </p:cNvPr>
          <p:cNvSpPr txBox="1"/>
          <p:nvPr/>
        </p:nvSpPr>
        <p:spPr>
          <a:xfrm>
            <a:off x="1049444" y="31503814"/>
            <a:ext cx="10585950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RATINGS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FE793D5-B81D-4B20-B225-5CC98843A0F5}"/>
              </a:ext>
            </a:extLst>
          </p:cNvPr>
          <p:cNvGrpSpPr/>
          <p:nvPr/>
        </p:nvGrpSpPr>
        <p:grpSpPr>
          <a:xfrm>
            <a:off x="2077294" y="33133529"/>
            <a:ext cx="14603998" cy="2211173"/>
            <a:chOff x="289835" y="10448223"/>
            <a:chExt cx="1501076" cy="22727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EE7A5E6-6D58-4FE2-B55F-1EE1EF2BC78F}"/>
                </a:ext>
              </a:extLst>
            </p:cNvPr>
            <p:cNvSpPr/>
            <p:nvPr/>
          </p:nvSpPr>
          <p:spPr>
            <a:xfrm>
              <a:off x="2898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46E5E9E-9AB1-4613-A19A-89E52D05274B}"/>
                </a:ext>
              </a:extLst>
            </p:cNvPr>
            <p:cNvSpPr/>
            <p:nvPr/>
          </p:nvSpPr>
          <p:spPr>
            <a:xfrm>
              <a:off x="609857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B655261-3A2B-4B6E-946F-3D3435847829}"/>
                </a:ext>
              </a:extLst>
            </p:cNvPr>
            <p:cNvSpPr/>
            <p:nvPr/>
          </p:nvSpPr>
          <p:spPr>
            <a:xfrm>
              <a:off x="929879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1065588-F1B6-4596-8006-0338ADE62931}"/>
                </a:ext>
              </a:extLst>
            </p:cNvPr>
            <p:cNvSpPr/>
            <p:nvPr/>
          </p:nvSpPr>
          <p:spPr>
            <a:xfrm>
              <a:off x="1243613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C90D750-BAB6-46CE-BE13-DAC80D972301}"/>
                </a:ext>
              </a:extLst>
            </p:cNvPr>
            <p:cNvSpPr/>
            <p:nvPr/>
          </p:nvSpPr>
          <p:spPr>
            <a:xfrm>
              <a:off x="15636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F9FCF-BB3B-4ED3-9932-34DECA62B117}"/>
              </a:ext>
            </a:extLst>
          </p:cNvPr>
          <p:cNvSpPr txBox="1"/>
          <p:nvPr/>
        </p:nvSpPr>
        <p:spPr>
          <a:xfrm>
            <a:off x="18585492" y="34522965"/>
            <a:ext cx="3688556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8D1E56-0C5C-488E-B01E-247547FFE93E}"/>
              </a:ext>
            </a:extLst>
          </p:cNvPr>
          <p:cNvSpPr txBox="1"/>
          <p:nvPr/>
        </p:nvSpPr>
        <p:spPr>
          <a:xfrm>
            <a:off x="18787786" y="32569660"/>
            <a:ext cx="3821287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794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2664562-1561-43CD-ACD1-07D5348765F9}"/>
              </a:ext>
            </a:extLst>
          </p:cNvPr>
          <p:cNvCxnSpPr>
            <a:cxnSpLocks/>
          </p:cNvCxnSpPr>
          <p:nvPr/>
        </p:nvCxnSpPr>
        <p:spPr>
          <a:xfrm>
            <a:off x="0" y="36837417"/>
            <a:ext cx="23722886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1586F16B-24EE-4B03-9012-8F0F17BA7D29}"/>
              </a:ext>
            </a:extLst>
          </p:cNvPr>
          <p:cNvSpPr txBox="1"/>
          <p:nvPr/>
        </p:nvSpPr>
        <p:spPr>
          <a:xfrm>
            <a:off x="1160606" y="37661723"/>
            <a:ext cx="10585950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521514C-FA6B-46FE-A93D-79BAC7B0C433}"/>
              </a:ext>
            </a:extLst>
          </p:cNvPr>
          <p:cNvGrpSpPr/>
          <p:nvPr/>
        </p:nvGrpSpPr>
        <p:grpSpPr>
          <a:xfrm>
            <a:off x="1414069" y="38978380"/>
            <a:ext cx="21250788" cy="14632709"/>
            <a:chOff x="377831" y="7403332"/>
            <a:chExt cx="6162543" cy="424335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870D587-6B47-48A5-8916-687C2C951B3D}"/>
                </a:ext>
              </a:extLst>
            </p:cNvPr>
            <p:cNvSpPr txBox="1"/>
            <p:nvPr/>
          </p:nvSpPr>
          <p:spPr>
            <a:xfrm>
              <a:off x="442111" y="7403332"/>
              <a:ext cx="2425782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“Review Title”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6B12841-5F8D-44F0-9436-7378FCE1920C}"/>
                </a:ext>
              </a:extLst>
            </p:cNvPr>
            <p:cNvGrpSpPr/>
            <p:nvPr/>
          </p:nvGrpSpPr>
          <p:grpSpPr>
            <a:xfrm>
              <a:off x="4953024" y="7876562"/>
              <a:ext cx="1104384" cy="167213"/>
              <a:chOff x="289835" y="10448223"/>
              <a:chExt cx="1501076" cy="227276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CD905D8B-505E-4F39-A240-1895CF505C46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8C7A6A42-5F25-4B85-B0E4-6A25B30540F6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9F221586-4E2B-4801-AF6E-E29FC7142F65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E7D56660-C6A1-4B15-870C-E9342C0B511D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FE62942-949B-4282-9CA7-B1DBF38FC8B2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B4BF621-8888-4A5B-926B-C06ECFF101DC}"/>
                </a:ext>
              </a:extLst>
            </p:cNvPr>
            <p:cNvSpPr txBox="1"/>
            <p:nvPr/>
          </p:nvSpPr>
          <p:spPr>
            <a:xfrm>
              <a:off x="5070762" y="7437100"/>
              <a:ext cx="1069649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31EFCDF-D4C1-4A97-A9CF-7B399D4B3BDA}"/>
                </a:ext>
              </a:extLst>
            </p:cNvPr>
            <p:cNvSpPr txBox="1"/>
            <p:nvPr/>
          </p:nvSpPr>
          <p:spPr>
            <a:xfrm>
              <a:off x="776428" y="8214375"/>
              <a:ext cx="5280980" cy="175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 dolor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consectetur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adipiscing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Suspendisse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libero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libero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feugiat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ultricies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urna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eget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congue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hendrerit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lacus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Fusce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enim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tortor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Cras porta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nisl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in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hendrerit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nunc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vulputate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facilisis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iaculis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ligula et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ornare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orci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pellentesque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semper.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semper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ornare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est. </a:t>
              </a:r>
            </a:p>
            <a:p>
              <a:endPara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DE67292-744F-4594-AAEE-E4E094367EAA}"/>
                </a:ext>
              </a:extLst>
            </p:cNvPr>
            <p:cNvSpPr txBox="1"/>
            <p:nvPr/>
          </p:nvSpPr>
          <p:spPr>
            <a:xfrm>
              <a:off x="899530" y="11105127"/>
              <a:ext cx="1491661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Helpful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CFBB40A7-E6A2-4EEB-9705-87A55670A5F4}"/>
                </a:ext>
              </a:extLst>
            </p:cNvPr>
            <p:cNvGrpSpPr/>
            <p:nvPr/>
          </p:nvGrpSpPr>
          <p:grpSpPr>
            <a:xfrm rot="2700000">
              <a:off x="593220" y="11106173"/>
              <a:ext cx="335489" cy="330494"/>
              <a:chOff x="2048256" y="4626864"/>
              <a:chExt cx="2304288" cy="2304288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9EEC9E7-025D-45B1-A46C-531CE8F03836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3B08AEC-7E32-4FE2-912A-E684B1881B19}"/>
                  </a:ext>
                </a:extLst>
              </p:cNvPr>
              <p:cNvCxnSpPr>
                <a:stCxn id="160" idx="0"/>
                <a:endCxn id="160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F084D13-D3C7-409F-8C5E-D8E0B6682856}"/>
                  </a:ext>
                </a:extLst>
              </p:cNvPr>
              <p:cNvCxnSpPr>
                <a:cxnSpLocks/>
                <a:stCxn id="160" idx="2"/>
                <a:endCxn id="160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F69332A-723C-4462-A066-936646D2931E}"/>
                </a:ext>
              </a:extLst>
            </p:cNvPr>
            <p:cNvGrpSpPr/>
            <p:nvPr/>
          </p:nvGrpSpPr>
          <p:grpSpPr>
            <a:xfrm rot="2700000">
              <a:off x="810368" y="7790178"/>
              <a:ext cx="379462" cy="373812"/>
              <a:chOff x="2048256" y="4626864"/>
              <a:chExt cx="2304288" cy="2304288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8D1C4B5-4BB4-4419-B5EB-9FE8BF559726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3C1BC9F-19C0-4554-9C2D-107DF340EC44}"/>
                  </a:ext>
                </a:extLst>
              </p:cNvPr>
              <p:cNvCxnSpPr>
                <a:stCxn id="157" idx="0"/>
                <a:endCxn id="157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23A995-70EE-4BCA-8876-147DF7978656}"/>
                  </a:ext>
                </a:extLst>
              </p:cNvPr>
              <p:cNvCxnSpPr>
                <a:cxnSpLocks/>
                <a:stCxn id="157" idx="2"/>
                <a:endCxn id="157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4F792F2-8CC8-4F9D-B207-1DB79663FC2C}"/>
                </a:ext>
              </a:extLst>
            </p:cNvPr>
            <p:cNvSpPr txBox="1"/>
            <p:nvPr/>
          </p:nvSpPr>
          <p:spPr>
            <a:xfrm>
              <a:off x="1184462" y="7802795"/>
              <a:ext cx="2134182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Juan </a:t>
              </a:r>
              <a:r>
                <a:rPr lang="en-PH" sz="5517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Dela</a:t>
              </a:r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Cruz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175649-0D48-4F15-BE06-5266D66F3A89}"/>
                </a:ext>
              </a:extLst>
            </p:cNvPr>
            <p:cNvGrpSpPr/>
            <p:nvPr/>
          </p:nvGrpSpPr>
          <p:grpSpPr>
            <a:xfrm>
              <a:off x="849020" y="9707624"/>
              <a:ext cx="1738485" cy="1228669"/>
              <a:chOff x="-1870365" y="2867890"/>
              <a:chExt cx="872837" cy="879052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D44F78A7-8D85-47BE-B38C-A9728DD67F8C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9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89F9C39-8202-4C33-AEA4-0C399680F8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81747"/>
                <a:ext cx="872837" cy="85898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902839F-9152-4CBD-890C-9A0D19D830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2BC50CF-09FC-471C-82E4-7111D7D36B3D}"/>
                </a:ext>
              </a:extLst>
            </p:cNvPr>
            <p:cNvGrpSpPr/>
            <p:nvPr/>
          </p:nvGrpSpPr>
          <p:grpSpPr>
            <a:xfrm>
              <a:off x="2798653" y="9714617"/>
              <a:ext cx="1738485" cy="1228669"/>
              <a:chOff x="-1870365" y="2867890"/>
              <a:chExt cx="872837" cy="879052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141075A-1372-41A7-B3B0-176ED05EC9D5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9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57587165-307A-4BFA-B31A-48B91F659D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81747"/>
                <a:ext cx="872837" cy="85898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9DA1588-481C-4C00-944C-43D95E2C6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E2BDA33-7C71-4F3C-80DD-357A78A55F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831" y="11646690"/>
              <a:ext cx="6162543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F38CA696-CAFA-4149-90CC-01D9194ECF0B}"/>
              </a:ext>
            </a:extLst>
          </p:cNvPr>
          <p:cNvSpPr txBox="1"/>
          <p:nvPr/>
        </p:nvSpPr>
        <p:spPr>
          <a:xfrm>
            <a:off x="17596352" y="11639366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8CA9C19-A151-469F-A06B-1ABAFB322C44}"/>
              </a:ext>
            </a:extLst>
          </p:cNvPr>
          <p:cNvSpPr txBox="1"/>
          <p:nvPr/>
        </p:nvSpPr>
        <p:spPr>
          <a:xfrm>
            <a:off x="3430507" y="525397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236DBF8-2221-4EA7-8024-6D8F4A8E72F7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Ratings</a:t>
            </a:r>
          </a:p>
        </p:txBody>
      </p:sp>
    </p:spTree>
    <p:extLst>
      <p:ext uri="{BB962C8B-B14F-4D97-AF65-F5344CB8AC3E}">
        <p14:creationId xmlns:p14="http://schemas.microsoft.com/office/powerpoint/2010/main" val="889579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05B4B97-A981-4EB7-8648-37FFB51ED581}"/>
              </a:ext>
            </a:extLst>
          </p:cNvPr>
          <p:cNvSpPr/>
          <p:nvPr/>
        </p:nvSpPr>
        <p:spPr>
          <a:xfrm>
            <a:off x="-5" y="31250866"/>
            <a:ext cx="23648991" cy="15373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D2DEF0-4B9D-4D96-AF80-3EAD561F5D95}"/>
              </a:ext>
            </a:extLst>
          </p:cNvPr>
          <p:cNvSpPr/>
          <p:nvPr/>
        </p:nvSpPr>
        <p:spPr>
          <a:xfrm>
            <a:off x="65695" y="11174890"/>
            <a:ext cx="23648988" cy="20100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27D5B89F-C6EE-4392-B5D8-4A6B83D39459}"/>
              </a:ext>
            </a:extLst>
          </p:cNvPr>
          <p:cNvSpPr txBox="1"/>
          <p:nvPr/>
        </p:nvSpPr>
        <p:spPr>
          <a:xfrm>
            <a:off x="2901089" y="35214012"/>
            <a:ext cx="5143813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Nearby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D60299D-18EC-4805-A2DD-BC7E5ECD6D46}"/>
              </a:ext>
            </a:extLst>
          </p:cNvPr>
          <p:cNvSpPr txBox="1"/>
          <p:nvPr/>
        </p:nvSpPr>
        <p:spPr>
          <a:xfrm>
            <a:off x="1512665" y="38466120"/>
            <a:ext cx="17204721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Name, 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Address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FCDF762-CED6-4913-A120-94CA672CE8FB}"/>
              </a:ext>
            </a:extLst>
          </p:cNvPr>
          <p:cNvGrpSpPr/>
          <p:nvPr/>
        </p:nvGrpSpPr>
        <p:grpSpPr>
          <a:xfrm>
            <a:off x="0" y="11158384"/>
            <a:ext cx="23648988" cy="20092484"/>
            <a:chOff x="-1870365" y="2867890"/>
            <a:chExt cx="872837" cy="87283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CC06B6F-7F6D-49DF-8FEC-E30B82639A9E}"/>
                </a:ext>
              </a:extLst>
            </p:cNvPr>
            <p:cNvSpPr/>
            <p:nvPr/>
          </p:nvSpPr>
          <p:spPr>
            <a:xfrm>
              <a:off x="-1870365" y="2867890"/>
              <a:ext cx="872837" cy="87283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13C1F2F-D8AA-42D5-8788-5A365AB9B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0303711-40C9-47AD-896A-344CBADF98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7033056-894D-44FA-A50F-4A643036DDF9}"/>
              </a:ext>
            </a:extLst>
          </p:cNvPr>
          <p:cNvSpPr txBox="1"/>
          <p:nvPr/>
        </p:nvSpPr>
        <p:spPr>
          <a:xfrm>
            <a:off x="762842" y="36783033"/>
            <a:ext cx="11032680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Sustainable Visits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251F0C5-6F65-4F7D-80DD-F41C2FE3D17D}"/>
              </a:ext>
            </a:extLst>
          </p:cNvPr>
          <p:cNvGrpSpPr/>
          <p:nvPr/>
        </p:nvGrpSpPr>
        <p:grpSpPr>
          <a:xfrm rot="2700000">
            <a:off x="1212227" y="35260942"/>
            <a:ext cx="1315046" cy="1295467"/>
            <a:chOff x="2048256" y="4626864"/>
            <a:chExt cx="2304288" cy="2304288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4117725-8368-4CEC-AF63-B210E102D1E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1787D25-19BD-4F52-872E-89195F95AA1C}"/>
                </a:ext>
              </a:extLst>
            </p:cNvPr>
            <p:cNvCxnSpPr>
              <a:stCxn id="86" idx="0"/>
              <a:endCxn id="8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026437A-F4D1-4825-BA97-ED83B59B6F69}"/>
                </a:ext>
              </a:extLst>
            </p:cNvPr>
            <p:cNvCxnSpPr>
              <a:cxnSpLocks/>
              <a:stCxn id="86" idx="2"/>
              <a:endCxn id="8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9119FAC3-C521-421F-BFE6-7A8EEA2BF9BE}"/>
              </a:ext>
            </a:extLst>
          </p:cNvPr>
          <p:cNvSpPr txBox="1"/>
          <p:nvPr/>
        </p:nvSpPr>
        <p:spPr>
          <a:xfrm>
            <a:off x="1512665" y="39687974"/>
            <a:ext cx="17204721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Name, 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Address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8461E2F-2FDE-4B27-8D15-A98BF6A3C24B}"/>
              </a:ext>
            </a:extLst>
          </p:cNvPr>
          <p:cNvSpPr txBox="1"/>
          <p:nvPr/>
        </p:nvSpPr>
        <p:spPr>
          <a:xfrm>
            <a:off x="1512665" y="40909828"/>
            <a:ext cx="17204721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Name, 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Address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E3B4C7-2F1E-4335-8CFA-AC06C40021D3}"/>
              </a:ext>
            </a:extLst>
          </p:cNvPr>
          <p:cNvGrpSpPr/>
          <p:nvPr/>
        </p:nvGrpSpPr>
        <p:grpSpPr>
          <a:xfrm>
            <a:off x="6558320" y="18391538"/>
            <a:ext cx="1945607" cy="3023588"/>
            <a:chOff x="3146891" y="2853424"/>
            <a:chExt cx="564209" cy="8768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2E91B2-97BA-43B9-A786-12E4481EC04C}"/>
                </a:ext>
              </a:extLst>
            </p:cNvPr>
            <p:cNvSpPr/>
            <p:nvPr/>
          </p:nvSpPr>
          <p:spPr>
            <a:xfrm>
              <a:off x="3146895" y="2853424"/>
              <a:ext cx="564205" cy="56420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670CC8B-BF81-443F-80F7-7FFF7962154E}"/>
                </a:ext>
              </a:extLst>
            </p:cNvPr>
            <p:cNvSpPr/>
            <p:nvPr/>
          </p:nvSpPr>
          <p:spPr>
            <a:xfrm rot="10800000">
              <a:off x="3146891" y="3153397"/>
              <a:ext cx="564208" cy="576841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baseline="-25000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00BC49A-088B-4117-934D-2982FBCEF888}"/>
                </a:ext>
              </a:extLst>
            </p:cNvPr>
            <p:cNvSpPr/>
            <p:nvPr/>
          </p:nvSpPr>
          <p:spPr>
            <a:xfrm>
              <a:off x="3308991" y="3010120"/>
              <a:ext cx="240005" cy="2400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1B6D86B-FD66-4D2F-AFD0-FD53904E6546}"/>
              </a:ext>
            </a:extLst>
          </p:cNvPr>
          <p:cNvGrpSpPr/>
          <p:nvPr/>
        </p:nvGrpSpPr>
        <p:grpSpPr>
          <a:xfrm>
            <a:off x="2283191" y="32358714"/>
            <a:ext cx="20505979" cy="1956638"/>
            <a:chOff x="636052" y="2178904"/>
            <a:chExt cx="5946555" cy="5674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1FA125-03A4-41BB-9090-1AFA27242E42}"/>
                </a:ext>
              </a:extLst>
            </p:cNvPr>
            <p:cNvSpPr/>
            <p:nvPr/>
          </p:nvSpPr>
          <p:spPr>
            <a:xfrm>
              <a:off x="6015198" y="2178904"/>
              <a:ext cx="567409" cy="567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038BE7C-CC1D-4318-8AA4-0B1FF1FEF56B}"/>
                </a:ext>
              </a:extLst>
            </p:cNvPr>
            <p:cNvSpPr/>
            <p:nvPr/>
          </p:nvSpPr>
          <p:spPr>
            <a:xfrm>
              <a:off x="872762" y="2178904"/>
              <a:ext cx="5397903" cy="567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2A7B2AE-AF15-48DC-9B37-072C842157FD}"/>
                </a:ext>
              </a:extLst>
            </p:cNvPr>
            <p:cNvSpPr/>
            <p:nvPr/>
          </p:nvSpPr>
          <p:spPr>
            <a:xfrm>
              <a:off x="636052" y="2178904"/>
              <a:ext cx="567409" cy="567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1681253-4C62-44D3-AF37-C275584237CD}"/>
              </a:ext>
            </a:extLst>
          </p:cNvPr>
          <p:cNvGrpSpPr/>
          <p:nvPr/>
        </p:nvGrpSpPr>
        <p:grpSpPr>
          <a:xfrm rot="18900000">
            <a:off x="1074336" y="32860589"/>
            <a:ext cx="675034" cy="1134417"/>
            <a:chOff x="4911803" y="4630994"/>
            <a:chExt cx="226316" cy="38033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AE03296-8F2C-4FAA-A80C-BD89BD08D3AD}"/>
                </a:ext>
              </a:extLst>
            </p:cNvPr>
            <p:cNvSpPr/>
            <p:nvPr/>
          </p:nvSpPr>
          <p:spPr>
            <a:xfrm>
              <a:off x="4911803" y="4630994"/>
              <a:ext cx="226316" cy="226316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1CA9BD7-0C41-4F19-9EDA-C9FA192EC94C}"/>
                </a:ext>
              </a:extLst>
            </p:cNvPr>
            <p:cNvCxnSpPr/>
            <p:nvPr/>
          </p:nvCxnSpPr>
          <p:spPr>
            <a:xfrm>
              <a:off x="5023904" y="4857310"/>
              <a:ext cx="0" cy="15401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6A250DD1-FB88-48D3-9FE4-6394D54B7FC4}"/>
              </a:ext>
            </a:extLst>
          </p:cNvPr>
          <p:cNvSpPr txBox="1"/>
          <p:nvPr/>
        </p:nvSpPr>
        <p:spPr>
          <a:xfrm>
            <a:off x="2792709" y="32731289"/>
            <a:ext cx="20185414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you want to start your sustainable tour?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D0B9789-E148-471E-8129-36C9DC2863BA}"/>
              </a:ext>
            </a:extLst>
          </p:cNvPr>
          <p:cNvSpPr txBox="1"/>
          <p:nvPr/>
        </p:nvSpPr>
        <p:spPr>
          <a:xfrm>
            <a:off x="1574598" y="42102336"/>
            <a:ext cx="17204721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Name, 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Address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9838D1-04F6-42AC-8930-DB6553AFCE0E}"/>
              </a:ext>
            </a:extLst>
          </p:cNvPr>
          <p:cNvSpPr txBox="1"/>
          <p:nvPr/>
        </p:nvSpPr>
        <p:spPr>
          <a:xfrm>
            <a:off x="1574598" y="43324190"/>
            <a:ext cx="17204721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Name, 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Address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362DBF5-2A67-4740-8CA0-A7314267633B}"/>
              </a:ext>
            </a:extLst>
          </p:cNvPr>
          <p:cNvSpPr txBox="1"/>
          <p:nvPr/>
        </p:nvSpPr>
        <p:spPr>
          <a:xfrm>
            <a:off x="1574598" y="44546044"/>
            <a:ext cx="17204721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Name, 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Address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E003E4-4663-443A-B7A0-FC3F21B17587}"/>
              </a:ext>
            </a:extLst>
          </p:cNvPr>
          <p:cNvSpPr txBox="1"/>
          <p:nvPr/>
        </p:nvSpPr>
        <p:spPr>
          <a:xfrm>
            <a:off x="3430507" y="525397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381EDB-E3B6-4F26-871F-CBD2F53C3AB2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Ratings</a:t>
            </a:r>
          </a:p>
        </p:txBody>
      </p:sp>
    </p:spTree>
    <p:extLst>
      <p:ext uri="{BB962C8B-B14F-4D97-AF65-F5344CB8AC3E}">
        <p14:creationId xmlns:p14="http://schemas.microsoft.com/office/powerpoint/2010/main" val="313957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1BF8CECA-1508-4A15-9192-8AEB72B58B5E}"/>
              </a:ext>
            </a:extLst>
          </p:cNvPr>
          <p:cNvSpPr/>
          <p:nvPr/>
        </p:nvSpPr>
        <p:spPr>
          <a:xfrm>
            <a:off x="-5" y="11111431"/>
            <a:ext cx="23648991" cy="355130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A4E165-DCA8-4775-8F97-207ADCA47E8D}"/>
              </a:ext>
            </a:extLst>
          </p:cNvPr>
          <p:cNvSpPr/>
          <p:nvPr/>
        </p:nvSpPr>
        <p:spPr>
          <a:xfrm>
            <a:off x="23747" y="15558400"/>
            <a:ext cx="23648991" cy="31066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550929" y="8512558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E5BC34E1-6149-42BF-A964-2ADDAEFBF3CA}"/>
              </a:ext>
            </a:extLst>
          </p:cNvPr>
          <p:cNvSpPr/>
          <p:nvPr/>
        </p:nvSpPr>
        <p:spPr>
          <a:xfrm>
            <a:off x="30617" y="11235511"/>
            <a:ext cx="23648984" cy="3696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2358DE-F08E-4783-8FF9-276F88656FD4}"/>
              </a:ext>
            </a:extLst>
          </p:cNvPr>
          <p:cNvGrpSpPr/>
          <p:nvPr/>
        </p:nvGrpSpPr>
        <p:grpSpPr>
          <a:xfrm>
            <a:off x="2193351" y="12095566"/>
            <a:ext cx="20505979" cy="1956638"/>
            <a:chOff x="636052" y="2178904"/>
            <a:chExt cx="5946555" cy="567408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73F303D-85C2-48C7-B628-094435D9CC3B}"/>
                </a:ext>
              </a:extLst>
            </p:cNvPr>
            <p:cNvSpPr/>
            <p:nvPr/>
          </p:nvSpPr>
          <p:spPr>
            <a:xfrm>
              <a:off x="6015198" y="2178904"/>
              <a:ext cx="567409" cy="567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F7C54D4-8090-4569-9593-841961977EAA}"/>
                </a:ext>
              </a:extLst>
            </p:cNvPr>
            <p:cNvSpPr/>
            <p:nvPr/>
          </p:nvSpPr>
          <p:spPr>
            <a:xfrm>
              <a:off x="872762" y="2178904"/>
              <a:ext cx="5397903" cy="567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374E76E-C591-44C6-ABE5-E4359EB4A563}"/>
                </a:ext>
              </a:extLst>
            </p:cNvPr>
            <p:cNvSpPr/>
            <p:nvPr/>
          </p:nvSpPr>
          <p:spPr>
            <a:xfrm>
              <a:off x="636052" y="2178904"/>
              <a:ext cx="567409" cy="567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0952A0F-1BE9-4467-B345-AA48E2D18023}"/>
              </a:ext>
            </a:extLst>
          </p:cNvPr>
          <p:cNvGrpSpPr/>
          <p:nvPr/>
        </p:nvGrpSpPr>
        <p:grpSpPr>
          <a:xfrm rot="18900000">
            <a:off x="984495" y="12597441"/>
            <a:ext cx="675034" cy="1134417"/>
            <a:chOff x="4911803" y="4630994"/>
            <a:chExt cx="226316" cy="380332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A2FD6BB-D4C2-419E-99C6-D1244C8F30D3}"/>
                </a:ext>
              </a:extLst>
            </p:cNvPr>
            <p:cNvSpPr/>
            <p:nvPr/>
          </p:nvSpPr>
          <p:spPr>
            <a:xfrm>
              <a:off x="4911803" y="4630994"/>
              <a:ext cx="226316" cy="226316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8DFB4BA-CEFA-4655-98B1-BDF95DB9C4FB}"/>
                </a:ext>
              </a:extLst>
            </p:cNvPr>
            <p:cNvCxnSpPr/>
            <p:nvPr/>
          </p:nvCxnSpPr>
          <p:spPr>
            <a:xfrm>
              <a:off x="5023904" y="4857310"/>
              <a:ext cx="0" cy="15401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A7DC5020-13C2-46C9-8894-D63F53C11DA4}"/>
              </a:ext>
            </a:extLst>
          </p:cNvPr>
          <p:cNvSpPr txBox="1"/>
          <p:nvPr/>
        </p:nvSpPr>
        <p:spPr>
          <a:xfrm>
            <a:off x="2952291" y="12369119"/>
            <a:ext cx="8459961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Batangas</a:t>
            </a:r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7364243-CB8B-44D0-ACC2-ADEC05F096FB}"/>
              </a:ext>
            </a:extLst>
          </p:cNvPr>
          <p:cNvSpPr txBox="1"/>
          <p:nvPr/>
        </p:nvSpPr>
        <p:spPr>
          <a:xfrm>
            <a:off x="999863" y="15999432"/>
            <a:ext cx="10585950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ESTABLISHMENTS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4302ACF-12EC-4016-8515-CD6DF19EF517}"/>
              </a:ext>
            </a:extLst>
          </p:cNvPr>
          <p:cNvGrpSpPr/>
          <p:nvPr/>
        </p:nvGrpSpPr>
        <p:grpSpPr>
          <a:xfrm>
            <a:off x="-45530" y="17636604"/>
            <a:ext cx="23703199" cy="23041070"/>
            <a:chOff x="-11907" y="6884423"/>
            <a:chExt cx="6873721" cy="6681709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48ED6D-143E-45C9-9B20-156ABC7380DE}"/>
                </a:ext>
              </a:extLst>
            </p:cNvPr>
            <p:cNvSpPr/>
            <p:nvPr/>
          </p:nvSpPr>
          <p:spPr>
            <a:xfrm>
              <a:off x="-11907" y="6884423"/>
              <a:ext cx="6858001" cy="34616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BC41BDA-AE6E-4ACF-BAC2-6D02F4DBFF80}"/>
                </a:ext>
              </a:extLst>
            </p:cNvPr>
            <p:cNvSpPr/>
            <p:nvPr/>
          </p:nvSpPr>
          <p:spPr>
            <a:xfrm>
              <a:off x="5418783" y="9152706"/>
              <a:ext cx="1443031" cy="117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F6D8373-5795-41D9-A7F5-9F3230BA4DE6}"/>
                </a:ext>
              </a:extLst>
            </p:cNvPr>
            <p:cNvGrpSpPr/>
            <p:nvPr/>
          </p:nvGrpSpPr>
          <p:grpSpPr>
            <a:xfrm>
              <a:off x="-4045" y="6885719"/>
              <a:ext cx="6858000" cy="2266987"/>
              <a:chOff x="-1870365" y="2453803"/>
              <a:chExt cx="872837" cy="1286924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E1F21DE4-E731-4F83-9473-C624455AB568}"/>
                  </a:ext>
                </a:extLst>
              </p:cNvPr>
              <p:cNvSpPr/>
              <p:nvPr/>
            </p:nvSpPr>
            <p:spPr>
              <a:xfrm>
                <a:off x="-1870365" y="2453803"/>
                <a:ext cx="872837" cy="1286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06A9ACC8-1F04-4B3F-B69D-E136EDC6A2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453803"/>
                <a:ext cx="872837" cy="128692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B021CA8-A2EA-4356-B662-7F7637C56E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453803"/>
                <a:ext cx="872837" cy="128692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B353032-4969-4FC3-9576-20C5D9106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25" y="9566832"/>
              <a:ext cx="4873515" cy="553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D4F2052-51B2-4E30-8304-5474D74B98E0}"/>
                </a:ext>
              </a:extLst>
            </p:cNvPr>
            <p:cNvSpPr txBox="1"/>
            <p:nvPr/>
          </p:nvSpPr>
          <p:spPr>
            <a:xfrm>
              <a:off x="206644" y="9185470"/>
              <a:ext cx="2425782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4D3D446-822E-4823-92CA-D2EE7F04DDC3}"/>
                </a:ext>
              </a:extLst>
            </p:cNvPr>
            <p:cNvSpPr txBox="1"/>
            <p:nvPr/>
          </p:nvSpPr>
          <p:spPr>
            <a:xfrm>
              <a:off x="5578040" y="9068240"/>
              <a:ext cx="1108140" cy="76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6552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9.5</a:t>
              </a: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A519FF3-034A-4B49-93D5-9F55A012883C}"/>
                </a:ext>
              </a:extLst>
            </p:cNvPr>
            <p:cNvGrpSpPr/>
            <p:nvPr/>
          </p:nvGrpSpPr>
          <p:grpSpPr>
            <a:xfrm>
              <a:off x="285789" y="9643297"/>
              <a:ext cx="1772203" cy="268327"/>
              <a:chOff x="289835" y="10448223"/>
              <a:chExt cx="1501076" cy="227276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317FE64-E8A4-4DCC-A612-50EC5CC75A1C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EAFF5F48-7CAB-4FCE-BC70-E17772250AB3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8F0D0AD-3702-41A7-BE0E-BA6455372EF7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E353BD7-F752-4752-8786-5E67243B38E7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898A33B-FEFF-4950-BFE2-F19C8782E8E0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BDB63D2-6429-4358-BF05-E9A246295129}"/>
                </a:ext>
              </a:extLst>
            </p:cNvPr>
            <p:cNvSpPr txBox="1"/>
            <p:nvPr/>
          </p:nvSpPr>
          <p:spPr>
            <a:xfrm>
              <a:off x="2097601" y="9631884"/>
              <a:ext cx="106964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reviews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FEB65CC-C44F-4D5E-A94C-8951F46113FB}"/>
                </a:ext>
              </a:extLst>
            </p:cNvPr>
            <p:cNvSpPr txBox="1"/>
            <p:nvPr/>
          </p:nvSpPr>
          <p:spPr>
            <a:xfrm>
              <a:off x="5578039" y="9745349"/>
              <a:ext cx="1069649" cy="45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FYLLA</a:t>
              </a:r>
            </a:p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4DA84EE-CC7D-4A69-B112-F489F09C335A}"/>
                </a:ext>
              </a:extLst>
            </p:cNvPr>
            <p:cNvSpPr txBox="1"/>
            <p:nvPr/>
          </p:nvSpPr>
          <p:spPr>
            <a:xfrm>
              <a:off x="214781" y="9968928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019B2CE-423F-4597-997D-6A74F4640EB5}"/>
              </a:ext>
            </a:extLst>
          </p:cNvPr>
          <p:cNvGrpSpPr/>
          <p:nvPr/>
        </p:nvGrpSpPr>
        <p:grpSpPr>
          <a:xfrm>
            <a:off x="-45530" y="30472318"/>
            <a:ext cx="23703199" cy="23041070"/>
            <a:chOff x="-11907" y="6884423"/>
            <a:chExt cx="6873721" cy="6681709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90D77EA6-E2C6-43CC-9008-64F7F6EA3018}"/>
                </a:ext>
              </a:extLst>
            </p:cNvPr>
            <p:cNvSpPr/>
            <p:nvPr/>
          </p:nvSpPr>
          <p:spPr>
            <a:xfrm>
              <a:off x="-11907" y="6884423"/>
              <a:ext cx="6858001" cy="34616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4E01983-943C-4E8C-927E-B864CE793A18}"/>
                </a:ext>
              </a:extLst>
            </p:cNvPr>
            <p:cNvSpPr/>
            <p:nvPr/>
          </p:nvSpPr>
          <p:spPr>
            <a:xfrm>
              <a:off x="5418783" y="9152706"/>
              <a:ext cx="1443031" cy="117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11B4971A-A1C4-46F2-B202-180F7486C5A1}"/>
                </a:ext>
              </a:extLst>
            </p:cNvPr>
            <p:cNvGrpSpPr/>
            <p:nvPr/>
          </p:nvGrpSpPr>
          <p:grpSpPr>
            <a:xfrm>
              <a:off x="-4045" y="6885719"/>
              <a:ext cx="6858000" cy="2266987"/>
              <a:chOff x="-1870365" y="2453803"/>
              <a:chExt cx="872837" cy="1286924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B25437BB-F61A-4D9B-BE53-CB94AE73B493}"/>
                  </a:ext>
                </a:extLst>
              </p:cNvPr>
              <p:cNvSpPr/>
              <p:nvPr/>
            </p:nvSpPr>
            <p:spPr>
              <a:xfrm>
                <a:off x="-1870365" y="2453803"/>
                <a:ext cx="872837" cy="1286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01BF7E7-01D0-4458-9FD6-E5719DFE8A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453803"/>
                <a:ext cx="872837" cy="128692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5DBA1F15-2193-49A9-A854-F86F7D22A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453803"/>
                <a:ext cx="872837" cy="128692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36FCBB6-EB5A-4015-920B-3B4732C55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25" y="9566832"/>
              <a:ext cx="4873515" cy="553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E34CAF4F-F211-420A-A666-5414332B5214}"/>
                </a:ext>
              </a:extLst>
            </p:cNvPr>
            <p:cNvSpPr txBox="1"/>
            <p:nvPr/>
          </p:nvSpPr>
          <p:spPr>
            <a:xfrm>
              <a:off x="206644" y="9185470"/>
              <a:ext cx="2425782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F44755C-B702-41B6-92A6-9728AC584433}"/>
                </a:ext>
              </a:extLst>
            </p:cNvPr>
            <p:cNvSpPr txBox="1"/>
            <p:nvPr/>
          </p:nvSpPr>
          <p:spPr>
            <a:xfrm>
              <a:off x="5578040" y="9068240"/>
              <a:ext cx="1108140" cy="76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6552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9.5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9DF3AF7-FFF2-40A6-85C5-A52F7A58B2C1}"/>
                </a:ext>
              </a:extLst>
            </p:cNvPr>
            <p:cNvGrpSpPr/>
            <p:nvPr/>
          </p:nvGrpSpPr>
          <p:grpSpPr>
            <a:xfrm>
              <a:off x="285789" y="9643297"/>
              <a:ext cx="1772203" cy="268327"/>
              <a:chOff x="289835" y="10448223"/>
              <a:chExt cx="1501076" cy="227276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FDDE07F4-6013-4CD3-9F45-ABB024633B83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7248448-DFFA-442D-B286-A9362D375A58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5376106-1AA0-4C6A-902E-65BCCF387B9C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E34DCF2A-7F86-462A-9BE6-950BF25F4CE7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F1A5B373-AB4E-444C-B8C4-786D179D75E1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6527651-72C9-4E9A-AC5A-DBCCBB6C7116}"/>
                </a:ext>
              </a:extLst>
            </p:cNvPr>
            <p:cNvSpPr txBox="1"/>
            <p:nvPr/>
          </p:nvSpPr>
          <p:spPr>
            <a:xfrm>
              <a:off x="2097601" y="9631884"/>
              <a:ext cx="106964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reviews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0AFBEDC-A437-42CC-ACFA-2BA10F72B36E}"/>
                </a:ext>
              </a:extLst>
            </p:cNvPr>
            <p:cNvSpPr txBox="1"/>
            <p:nvPr/>
          </p:nvSpPr>
          <p:spPr>
            <a:xfrm>
              <a:off x="5578039" y="9745349"/>
              <a:ext cx="1069649" cy="45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FYLLA</a:t>
              </a:r>
            </a:p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0D9E007-882D-4511-8BEB-D5F379159140}"/>
                </a:ext>
              </a:extLst>
            </p:cNvPr>
            <p:cNvSpPr txBox="1"/>
            <p:nvPr/>
          </p:nvSpPr>
          <p:spPr>
            <a:xfrm>
              <a:off x="214781" y="9968928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6382616-E1F2-470F-AA41-9EB9580B49B3}"/>
              </a:ext>
            </a:extLst>
          </p:cNvPr>
          <p:cNvGrpSpPr/>
          <p:nvPr/>
        </p:nvGrpSpPr>
        <p:grpSpPr>
          <a:xfrm>
            <a:off x="23748" y="43308032"/>
            <a:ext cx="23703199" cy="23041070"/>
            <a:chOff x="-11907" y="6884423"/>
            <a:chExt cx="6873721" cy="6681709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15144FC8-046E-4024-980A-0007DEB3B3EA}"/>
                </a:ext>
              </a:extLst>
            </p:cNvPr>
            <p:cNvSpPr/>
            <p:nvPr/>
          </p:nvSpPr>
          <p:spPr>
            <a:xfrm>
              <a:off x="-11907" y="6884423"/>
              <a:ext cx="6858001" cy="34616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DCCFA50-A40A-4797-89FB-A9682B28DCC8}"/>
                </a:ext>
              </a:extLst>
            </p:cNvPr>
            <p:cNvSpPr/>
            <p:nvPr/>
          </p:nvSpPr>
          <p:spPr>
            <a:xfrm>
              <a:off x="5418783" y="9152706"/>
              <a:ext cx="1443031" cy="117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03304C1-B701-4930-BC4B-7FFE43F10570}"/>
                </a:ext>
              </a:extLst>
            </p:cNvPr>
            <p:cNvGrpSpPr/>
            <p:nvPr/>
          </p:nvGrpSpPr>
          <p:grpSpPr>
            <a:xfrm>
              <a:off x="-4045" y="6885719"/>
              <a:ext cx="6858000" cy="2266987"/>
              <a:chOff x="-1870365" y="2453803"/>
              <a:chExt cx="872837" cy="1286924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0DF6ADE9-C692-45AE-A0E5-DA51644844CC}"/>
                  </a:ext>
                </a:extLst>
              </p:cNvPr>
              <p:cNvSpPr/>
              <p:nvPr/>
            </p:nvSpPr>
            <p:spPr>
              <a:xfrm>
                <a:off x="-1870365" y="2453803"/>
                <a:ext cx="872837" cy="1286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2C0C9EE2-19CF-4818-99B0-FDB51B1F1B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453803"/>
                <a:ext cx="872837" cy="128692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FA0F83F9-5092-4AFC-860F-709A779E2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453803"/>
                <a:ext cx="872837" cy="128692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2D3F4DA-746D-4EA7-9526-DBEEEF444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25" y="9566832"/>
              <a:ext cx="4873515" cy="553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DD75DD6-4413-4FD6-8BA4-6A537B0BA6D9}"/>
                </a:ext>
              </a:extLst>
            </p:cNvPr>
            <p:cNvSpPr txBox="1"/>
            <p:nvPr/>
          </p:nvSpPr>
          <p:spPr>
            <a:xfrm>
              <a:off x="206644" y="9185470"/>
              <a:ext cx="2425782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1CA8178A-6CFF-4704-9E50-998785FD3A7F}"/>
                </a:ext>
              </a:extLst>
            </p:cNvPr>
            <p:cNvSpPr txBox="1"/>
            <p:nvPr/>
          </p:nvSpPr>
          <p:spPr>
            <a:xfrm>
              <a:off x="5578040" y="9068240"/>
              <a:ext cx="1108140" cy="76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6552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9.5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5F4E76B-0FC2-48F0-A91E-506A067BF79F}"/>
                </a:ext>
              </a:extLst>
            </p:cNvPr>
            <p:cNvGrpSpPr/>
            <p:nvPr/>
          </p:nvGrpSpPr>
          <p:grpSpPr>
            <a:xfrm>
              <a:off x="285789" y="9643297"/>
              <a:ext cx="1772203" cy="268327"/>
              <a:chOff x="289835" y="10448223"/>
              <a:chExt cx="1501076" cy="227276"/>
            </a:xfrm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A1E129B0-9B24-417F-9C58-4B886D14F1E9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E5605929-C4A7-4793-A109-C4AA409B65A0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F90C7969-3F20-4F6A-876A-F47F3B238765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CB1AC69B-17A8-42EA-BF0F-7642DD9A3AFF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403E99C4-9BB0-4853-A1C5-0DF31D858B5E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7866760E-FC1A-44B1-9BEC-3DA583BAFF91}"/>
                </a:ext>
              </a:extLst>
            </p:cNvPr>
            <p:cNvSpPr txBox="1"/>
            <p:nvPr/>
          </p:nvSpPr>
          <p:spPr>
            <a:xfrm>
              <a:off x="2097601" y="9631884"/>
              <a:ext cx="106964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reviews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3BC2AEE7-D153-4A87-84D5-17BA1AA828E6}"/>
                </a:ext>
              </a:extLst>
            </p:cNvPr>
            <p:cNvSpPr txBox="1"/>
            <p:nvPr/>
          </p:nvSpPr>
          <p:spPr>
            <a:xfrm>
              <a:off x="5578039" y="9745349"/>
              <a:ext cx="1069649" cy="45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FYLLA</a:t>
              </a:r>
            </a:p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E8404FF-A927-4B72-B596-51A030A7C21A}"/>
                </a:ext>
              </a:extLst>
            </p:cNvPr>
            <p:cNvSpPr txBox="1"/>
            <p:nvPr/>
          </p:nvSpPr>
          <p:spPr>
            <a:xfrm>
              <a:off x="214781" y="9968928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F4C29E83-3FEF-4BB0-994C-B9EE67DA7EFF}"/>
              </a:ext>
            </a:extLst>
          </p:cNvPr>
          <p:cNvSpPr txBox="1"/>
          <p:nvPr/>
        </p:nvSpPr>
        <p:spPr>
          <a:xfrm>
            <a:off x="3430507" y="525397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63D16D-1088-46EA-9E0D-1A668563FE36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Ratings</a:t>
            </a:r>
          </a:p>
        </p:txBody>
      </p:sp>
    </p:spTree>
    <p:extLst>
      <p:ext uri="{BB962C8B-B14F-4D97-AF65-F5344CB8AC3E}">
        <p14:creationId xmlns:p14="http://schemas.microsoft.com/office/powerpoint/2010/main" val="88660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46DDFA2-125F-4075-8CF7-07073512ACC1}"/>
              </a:ext>
            </a:extLst>
          </p:cNvPr>
          <p:cNvSpPr/>
          <p:nvPr/>
        </p:nvSpPr>
        <p:spPr>
          <a:xfrm>
            <a:off x="0" y="4468519"/>
            <a:ext cx="23648988" cy="42052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17A3-F107-44C1-8330-0445B4B3043D}"/>
              </a:ext>
            </a:extLst>
          </p:cNvPr>
          <p:cNvGrpSpPr/>
          <p:nvPr/>
        </p:nvGrpSpPr>
        <p:grpSpPr>
          <a:xfrm rot="2700000">
            <a:off x="8126265" y="6102263"/>
            <a:ext cx="6852448" cy="6750420"/>
            <a:chOff x="2048256" y="4626864"/>
            <a:chExt cx="2304288" cy="23042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D167C90-45B2-44A5-BCF8-443CB89AF1F7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325425-CA0F-4382-A5B4-E34442106293}"/>
                </a:ext>
              </a:extLst>
            </p:cNvPr>
            <p:cNvCxnSpPr>
              <a:stCxn id="5" idx="0"/>
              <a:endCxn id="5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5263E4-75DD-4EEB-8D2A-EB49221F79DF}"/>
                </a:ext>
              </a:extLst>
            </p:cNvPr>
            <p:cNvCxnSpPr>
              <a:cxnSpLocks/>
              <a:stCxn id="5" idx="2"/>
              <a:endCxn id="5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457450-BF30-4433-B41E-1DDF3253AB8E}"/>
              </a:ext>
            </a:extLst>
          </p:cNvPr>
          <p:cNvGrpSpPr/>
          <p:nvPr/>
        </p:nvGrpSpPr>
        <p:grpSpPr>
          <a:xfrm>
            <a:off x="4171159" y="15727539"/>
            <a:ext cx="14762675" cy="1956638"/>
            <a:chOff x="1209600" y="6094616"/>
            <a:chExt cx="4281047" cy="56740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E271CE-BD0C-4B6F-A3BC-D8DECB09C0C0}"/>
                </a:ext>
              </a:extLst>
            </p:cNvPr>
            <p:cNvGrpSpPr/>
            <p:nvPr/>
          </p:nvGrpSpPr>
          <p:grpSpPr>
            <a:xfrm>
              <a:off x="1209600" y="6094616"/>
              <a:ext cx="4281047" cy="567408"/>
              <a:chOff x="626573" y="3230880"/>
              <a:chExt cx="4829347" cy="640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33B68-1F46-4F9C-88B2-B844DD36971A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28249C9-DCF6-4503-836D-E09CF1EAE022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CAC806F-991C-4080-824D-EA2411907F82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C14A-3E45-49F5-B494-CE969D46D4DA}"/>
                </a:ext>
              </a:extLst>
            </p:cNvPr>
            <p:cNvSpPr txBox="1"/>
            <p:nvPr/>
          </p:nvSpPr>
          <p:spPr>
            <a:xfrm>
              <a:off x="1381838" y="6224431"/>
              <a:ext cx="245331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EE3DF-DBED-40AD-825B-A79C97594C89}"/>
              </a:ext>
            </a:extLst>
          </p:cNvPr>
          <p:cNvGrpSpPr/>
          <p:nvPr/>
        </p:nvGrpSpPr>
        <p:grpSpPr>
          <a:xfrm>
            <a:off x="4171159" y="18580933"/>
            <a:ext cx="14762675" cy="1956638"/>
            <a:chOff x="1188302" y="6940672"/>
            <a:chExt cx="4281047" cy="5674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1D15D91-BFC4-4ABA-91C1-B8D8E1626BF2}"/>
                </a:ext>
              </a:extLst>
            </p:cNvPr>
            <p:cNvGrpSpPr/>
            <p:nvPr/>
          </p:nvGrpSpPr>
          <p:grpSpPr>
            <a:xfrm>
              <a:off x="1188302" y="6940672"/>
              <a:ext cx="4281047" cy="567408"/>
              <a:chOff x="626573" y="3230880"/>
              <a:chExt cx="4829347" cy="64008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BE5F0F1-61CD-41BE-BF66-5EDE160C8FC2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396930-52D5-4C2B-8607-64EDA29F775B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0D5CB2A-2DE4-4454-A752-27FF6FADA20C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B6221F-65B5-4C52-B476-73861851A39A}"/>
                </a:ext>
              </a:extLst>
            </p:cNvPr>
            <p:cNvSpPr txBox="1"/>
            <p:nvPr/>
          </p:nvSpPr>
          <p:spPr>
            <a:xfrm>
              <a:off x="1396540" y="7070487"/>
              <a:ext cx="245331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5EE3DF-DBED-40AD-825B-A79C97594C89}"/>
              </a:ext>
            </a:extLst>
          </p:cNvPr>
          <p:cNvGrpSpPr/>
          <p:nvPr/>
        </p:nvGrpSpPr>
        <p:grpSpPr>
          <a:xfrm>
            <a:off x="4163231" y="21504126"/>
            <a:ext cx="14762675" cy="1956638"/>
            <a:chOff x="1188302" y="6940672"/>
            <a:chExt cx="4281047" cy="56740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1D15D91-BFC4-4ABA-91C1-B8D8E1626BF2}"/>
                </a:ext>
              </a:extLst>
            </p:cNvPr>
            <p:cNvGrpSpPr/>
            <p:nvPr/>
          </p:nvGrpSpPr>
          <p:grpSpPr>
            <a:xfrm>
              <a:off x="1188302" y="6940672"/>
              <a:ext cx="4281047" cy="567408"/>
              <a:chOff x="626573" y="3230880"/>
              <a:chExt cx="4829347" cy="64008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E5F0F1-61CD-41BE-BF66-5EDE160C8FC2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9396930-52D5-4C2B-8607-64EDA29F775B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0D5CB2A-2DE4-4454-A752-27FF6FADA20C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B6221F-65B5-4C52-B476-73861851A39A}"/>
                </a:ext>
              </a:extLst>
            </p:cNvPr>
            <p:cNvSpPr txBox="1"/>
            <p:nvPr/>
          </p:nvSpPr>
          <p:spPr>
            <a:xfrm>
              <a:off x="1396540" y="7070487"/>
              <a:ext cx="245331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Information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5EE3DF-DBED-40AD-825B-A79C97594C89}"/>
              </a:ext>
            </a:extLst>
          </p:cNvPr>
          <p:cNvGrpSpPr/>
          <p:nvPr/>
        </p:nvGrpSpPr>
        <p:grpSpPr>
          <a:xfrm>
            <a:off x="4163231" y="24278001"/>
            <a:ext cx="14762675" cy="1956638"/>
            <a:chOff x="1188302" y="6940672"/>
            <a:chExt cx="4281047" cy="56740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1D15D91-BFC4-4ABA-91C1-B8D8E1626BF2}"/>
                </a:ext>
              </a:extLst>
            </p:cNvPr>
            <p:cNvGrpSpPr/>
            <p:nvPr/>
          </p:nvGrpSpPr>
          <p:grpSpPr>
            <a:xfrm>
              <a:off x="1188302" y="6940672"/>
              <a:ext cx="4281047" cy="567408"/>
              <a:chOff x="626573" y="3230880"/>
              <a:chExt cx="4829347" cy="64008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BE5F0F1-61CD-41BE-BF66-5EDE160C8FC2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9396930-52D5-4C2B-8607-64EDA29F775B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0D5CB2A-2DE4-4454-A752-27FF6FADA20C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B6221F-65B5-4C52-B476-73861851A39A}"/>
                </a:ext>
              </a:extLst>
            </p:cNvPr>
            <p:cNvSpPr txBox="1"/>
            <p:nvPr/>
          </p:nvSpPr>
          <p:spPr>
            <a:xfrm>
              <a:off x="1396540" y="7070487"/>
              <a:ext cx="245331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5EE3DF-DBED-40AD-825B-A79C97594C89}"/>
              </a:ext>
            </a:extLst>
          </p:cNvPr>
          <p:cNvGrpSpPr/>
          <p:nvPr/>
        </p:nvGrpSpPr>
        <p:grpSpPr>
          <a:xfrm>
            <a:off x="4163231" y="27113067"/>
            <a:ext cx="14762675" cy="1956638"/>
            <a:chOff x="1188302" y="6940672"/>
            <a:chExt cx="4281047" cy="56740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1D15D91-BFC4-4ABA-91C1-B8D8E1626BF2}"/>
                </a:ext>
              </a:extLst>
            </p:cNvPr>
            <p:cNvGrpSpPr/>
            <p:nvPr/>
          </p:nvGrpSpPr>
          <p:grpSpPr>
            <a:xfrm>
              <a:off x="1188302" y="6940672"/>
              <a:ext cx="4281047" cy="567408"/>
              <a:chOff x="626573" y="3230880"/>
              <a:chExt cx="4829347" cy="64008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BE5F0F1-61CD-41BE-BF66-5EDE160C8FC2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396930-52D5-4C2B-8607-64EDA29F775B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0D5CB2A-2DE4-4454-A752-27FF6FADA20C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B6221F-65B5-4C52-B476-73861851A39A}"/>
                </a:ext>
              </a:extLst>
            </p:cNvPr>
            <p:cNvSpPr txBox="1"/>
            <p:nvPr/>
          </p:nvSpPr>
          <p:spPr>
            <a:xfrm>
              <a:off x="1396540" y="7070487"/>
              <a:ext cx="245331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Booking URL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EE3DF-DBED-40AD-825B-A79C97594C89}"/>
              </a:ext>
            </a:extLst>
          </p:cNvPr>
          <p:cNvGrpSpPr/>
          <p:nvPr/>
        </p:nvGrpSpPr>
        <p:grpSpPr>
          <a:xfrm>
            <a:off x="4219453" y="29966464"/>
            <a:ext cx="14762675" cy="1956638"/>
            <a:chOff x="1188302" y="6940672"/>
            <a:chExt cx="4281047" cy="56740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1D15D91-BFC4-4ABA-91C1-B8D8E1626BF2}"/>
                </a:ext>
              </a:extLst>
            </p:cNvPr>
            <p:cNvGrpSpPr/>
            <p:nvPr/>
          </p:nvGrpSpPr>
          <p:grpSpPr>
            <a:xfrm>
              <a:off x="1188302" y="6940672"/>
              <a:ext cx="4281047" cy="567408"/>
              <a:chOff x="626573" y="3230880"/>
              <a:chExt cx="4829347" cy="64008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BE5F0F1-61CD-41BE-BF66-5EDE160C8FC2}"/>
                  </a:ext>
                </a:extLst>
              </p:cNvPr>
              <p:cNvSpPr/>
              <p:nvPr/>
            </p:nvSpPr>
            <p:spPr>
              <a:xfrm>
                <a:off x="4815840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9396930-52D5-4C2B-8607-64EDA29F775B}"/>
                  </a:ext>
                </a:extLst>
              </p:cNvPr>
              <p:cNvSpPr/>
              <p:nvPr/>
            </p:nvSpPr>
            <p:spPr>
              <a:xfrm>
                <a:off x="893601" y="3230880"/>
                <a:ext cx="4247241" cy="64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0D5CB2A-2DE4-4454-A752-27FF6FADA20C}"/>
                  </a:ext>
                </a:extLst>
              </p:cNvPr>
              <p:cNvSpPr/>
              <p:nvPr/>
            </p:nvSpPr>
            <p:spPr>
              <a:xfrm>
                <a:off x="626573" y="3230880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1B6221F-65B5-4C52-B476-73861851A39A}"/>
                </a:ext>
              </a:extLst>
            </p:cNvPr>
            <p:cNvSpPr txBox="1"/>
            <p:nvPr/>
          </p:nvSpPr>
          <p:spPr>
            <a:xfrm>
              <a:off x="1396540" y="7070487"/>
              <a:ext cx="2453315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Bank Account Number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0C6B896-82B0-4AF3-A028-C288248A1330}"/>
              </a:ext>
            </a:extLst>
          </p:cNvPr>
          <p:cNvGrpSpPr/>
          <p:nvPr/>
        </p:nvGrpSpPr>
        <p:grpSpPr>
          <a:xfrm>
            <a:off x="7191351" y="33938421"/>
            <a:ext cx="9266286" cy="2101253"/>
            <a:chOff x="6832621" y="775671"/>
            <a:chExt cx="1378084" cy="360586"/>
          </a:xfrm>
          <a:solidFill>
            <a:srgbClr val="E6E6E6"/>
          </a:solidFill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4AB40F0-13E2-4206-A46B-69A68AA324F8}"/>
                </a:ext>
              </a:extLst>
            </p:cNvPr>
            <p:cNvSpPr/>
            <p:nvPr/>
          </p:nvSpPr>
          <p:spPr>
            <a:xfrm>
              <a:off x="7850119" y="775671"/>
              <a:ext cx="360586" cy="36058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B5A845-160A-4B6B-AF0F-75139F0C5681}"/>
                </a:ext>
              </a:extLst>
            </p:cNvPr>
            <p:cNvSpPr/>
            <p:nvPr/>
          </p:nvSpPr>
          <p:spPr>
            <a:xfrm>
              <a:off x="7018496" y="775671"/>
              <a:ext cx="1028225" cy="36058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96505E-72FD-4152-BA12-1EC20BB30394}"/>
                </a:ext>
              </a:extLst>
            </p:cNvPr>
            <p:cNvSpPr/>
            <p:nvPr/>
          </p:nvSpPr>
          <p:spPr>
            <a:xfrm>
              <a:off x="6832621" y="775671"/>
              <a:ext cx="360586" cy="36058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985C2F0-818D-4355-AADF-23A66ADD28FF}"/>
              </a:ext>
            </a:extLst>
          </p:cNvPr>
          <p:cNvSpPr txBox="1"/>
          <p:nvPr/>
        </p:nvSpPr>
        <p:spPr>
          <a:xfrm>
            <a:off x="8703504" y="34299183"/>
            <a:ext cx="624198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</a:p>
        </p:txBody>
      </p:sp>
    </p:spTree>
    <p:extLst>
      <p:ext uri="{BB962C8B-B14F-4D97-AF65-F5344CB8AC3E}">
        <p14:creationId xmlns:p14="http://schemas.microsoft.com/office/powerpoint/2010/main" val="2007414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-886" y="11174864"/>
            <a:ext cx="23707203" cy="35449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A4E165-DCA8-4775-8F97-207ADCA47E8D}"/>
              </a:ext>
            </a:extLst>
          </p:cNvPr>
          <p:cNvSpPr/>
          <p:nvPr/>
        </p:nvSpPr>
        <p:spPr>
          <a:xfrm>
            <a:off x="2" y="11672462"/>
            <a:ext cx="23648991" cy="349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BA50EA4E-BF20-45C0-8580-296BC675C65D}"/>
              </a:ext>
            </a:extLst>
          </p:cNvPr>
          <p:cNvSpPr txBox="1"/>
          <p:nvPr/>
        </p:nvSpPr>
        <p:spPr>
          <a:xfrm>
            <a:off x="787517" y="25198929"/>
            <a:ext cx="22378860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65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F174843-EAB7-446D-B91F-E6791655D040}"/>
              </a:ext>
            </a:extLst>
          </p:cNvPr>
          <p:cNvSpPr txBox="1"/>
          <p:nvPr/>
        </p:nvSpPr>
        <p:spPr>
          <a:xfrm>
            <a:off x="15165858" y="21293070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D1A3131-B1FC-40EA-AEB6-AF75173952CC}"/>
              </a:ext>
            </a:extLst>
          </p:cNvPr>
          <p:cNvGrpSpPr/>
          <p:nvPr/>
        </p:nvGrpSpPr>
        <p:grpSpPr>
          <a:xfrm>
            <a:off x="1115546" y="27122810"/>
            <a:ext cx="6111229" cy="925293"/>
            <a:chOff x="289835" y="10448223"/>
            <a:chExt cx="1501076" cy="227276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0B08996-CFA4-4DE0-95CB-DDA49EB051C6}"/>
                </a:ext>
              </a:extLst>
            </p:cNvPr>
            <p:cNvSpPr/>
            <p:nvPr/>
          </p:nvSpPr>
          <p:spPr>
            <a:xfrm>
              <a:off x="2898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9FE866E-8D8D-4F01-B4CB-D8E10638A088}"/>
                </a:ext>
              </a:extLst>
            </p:cNvPr>
            <p:cNvSpPr/>
            <p:nvPr/>
          </p:nvSpPr>
          <p:spPr>
            <a:xfrm>
              <a:off x="609857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8487CDE-ED4A-49E9-876C-216E37C48548}"/>
                </a:ext>
              </a:extLst>
            </p:cNvPr>
            <p:cNvSpPr/>
            <p:nvPr/>
          </p:nvSpPr>
          <p:spPr>
            <a:xfrm>
              <a:off x="929879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98315A5-63AD-405E-BED3-D8CF96897875}"/>
                </a:ext>
              </a:extLst>
            </p:cNvPr>
            <p:cNvSpPr/>
            <p:nvPr/>
          </p:nvSpPr>
          <p:spPr>
            <a:xfrm>
              <a:off x="1243613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FBCD1AA-77F8-4675-9C94-A599FE43DD91}"/>
                </a:ext>
              </a:extLst>
            </p:cNvPr>
            <p:cNvSpPr/>
            <p:nvPr/>
          </p:nvSpPr>
          <p:spPr>
            <a:xfrm>
              <a:off x="15636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9548F18-E19B-4EE9-8CDF-13FDC42934D6}"/>
              </a:ext>
            </a:extLst>
          </p:cNvPr>
          <p:cNvSpPr txBox="1"/>
          <p:nvPr/>
        </p:nvSpPr>
        <p:spPr>
          <a:xfrm>
            <a:off x="7994001" y="27083452"/>
            <a:ext cx="4784292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3302 reviews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15C345-CA9E-4621-85C3-FFD29911384C}"/>
              </a:ext>
            </a:extLst>
          </p:cNvPr>
          <p:cNvGrpSpPr/>
          <p:nvPr/>
        </p:nvGrpSpPr>
        <p:grpSpPr>
          <a:xfrm>
            <a:off x="-29414" y="11144379"/>
            <a:ext cx="23679292" cy="13303055"/>
            <a:chOff x="-8530" y="1903068"/>
            <a:chExt cx="6866788" cy="385777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D37EBA5-5B11-4298-9463-1195F89ECCA3}"/>
                </a:ext>
              </a:extLst>
            </p:cNvPr>
            <p:cNvSpPr/>
            <p:nvPr/>
          </p:nvSpPr>
          <p:spPr>
            <a:xfrm>
              <a:off x="0" y="1903068"/>
              <a:ext cx="6858258" cy="3857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55A3FAE-9542-440A-8ADA-C9D19387B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530" y="1991155"/>
              <a:ext cx="6858258" cy="376968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15037F5-6819-4160-8C38-9A327FBAA5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8530" y="1930343"/>
              <a:ext cx="6858258" cy="383049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8FF22093-3C05-4F1B-9254-C652614C75CB}"/>
              </a:ext>
            </a:extLst>
          </p:cNvPr>
          <p:cNvSpPr txBox="1"/>
          <p:nvPr/>
        </p:nvSpPr>
        <p:spPr>
          <a:xfrm>
            <a:off x="17394474" y="26874080"/>
            <a:ext cx="3326559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</a:p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80E663-2E46-4F60-BF04-A406997BAA18}"/>
              </a:ext>
            </a:extLst>
          </p:cNvPr>
          <p:cNvSpPr txBox="1"/>
          <p:nvPr/>
        </p:nvSpPr>
        <p:spPr>
          <a:xfrm>
            <a:off x="17596768" y="24920771"/>
            <a:ext cx="3446262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794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14994C7-AB1F-4CA0-B933-7B2F5B235DB4}"/>
              </a:ext>
            </a:extLst>
          </p:cNvPr>
          <p:cNvCxnSpPr>
            <a:cxnSpLocks/>
          </p:cNvCxnSpPr>
          <p:nvPr/>
        </p:nvCxnSpPr>
        <p:spPr>
          <a:xfrm>
            <a:off x="1115546" y="33344909"/>
            <a:ext cx="2123053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42583AA4-3355-445E-B8D5-A374CF5739CC}"/>
              </a:ext>
            </a:extLst>
          </p:cNvPr>
          <p:cNvSpPr txBox="1"/>
          <p:nvPr/>
        </p:nvSpPr>
        <p:spPr>
          <a:xfrm>
            <a:off x="999863" y="33969469"/>
            <a:ext cx="10585950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HOcTEL</a:t>
            </a:r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29F29E9-035E-41E6-B887-F9D33B2292EE}"/>
              </a:ext>
            </a:extLst>
          </p:cNvPr>
          <p:cNvSpPr txBox="1"/>
          <p:nvPr/>
        </p:nvSpPr>
        <p:spPr>
          <a:xfrm>
            <a:off x="1524569" y="35453012"/>
            <a:ext cx="20242771" cy="529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libero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libero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urna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Fusce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tortor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Cras porta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ligula et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semper.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PH" sz="4828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</a:p>
          <a:p>
            <a:endParaRPr lang="en-PH" sz="4828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sz="4828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6BC30A6-694C-4D8F-A632-F484AEB9E318}"/>
              </a:ext>
            </a:extLst>
          </p:cNvPr>
          <p:cNvCxnSpPr>
            <a:cxnSpLocks/>
          </p:cNvCxnSpPr>
          <p:nvPr/>
        </p:nvCxnSpPr>
        <p:spPr>
          <a:xfrm>
            <a:off x="0" y="40387052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9BA88E8-2513-46E5-9546-56FC03DCC98D}"/>
              </a:ext>
            </a:extLst>
          </p:cNvPr>
          <p:cNvGrpSpPr/>
          <p:nvPr/>
        </p:nvGrpSpPr>
        <p:grpSpPr>
          <a:xfrm>
            <a:off x="1445638" y="40991756"/>
            <a:ext cx="10615868" cy="15106186"/>
            <a:chOff x="370477" y="6344730"/>
            <a:chExt cx="3078509" cy="4380662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D6EE966-6339-46E6-9089-753C2C973096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Contact Number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C7973E8A-EE9E-4A69-83FE-2F78FEA7DB90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113946A-F9D1-4C8E-A4FC-7664B84AA179}"/>
              </a:ext>
            </a:extLst>
          </p:cNvPr>
          <p:cNvGrpSpPr/>
          <p:nvPr/>
        </p:nvGrpSpPr>
        <p:grpSpPr>
          <a:xfrm>
            <a:off x="1445638" y="42629586"/>
            <a:ext cx="10615868" cy="11352724"/>
            <a:chOff x="370477" y="6344730"/>
            <a:chExt cx="3078509" cy="3292191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61BF020-C8D2-43F9-90D8-CD8F31A7D7F4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329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Address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40CDE160-9BFC-4684-8524-8711A3DDCEBE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45AAC7C3-7F02-401E-A979-488A8F98FB3D}"/>
              </a:ext>
            </a:extLst>
          </p:cNvPr>
          <p:cNvGrpSpPr/>
          <p:nvPr/>
        </p:nvGrpSpPr>
        <p:grpSpPr>
          <a:xfrm>
            <a:off x="1438221" y="44148368"/>
            <a:ext cx="10615868" cy="7599260"/>
            <a:chOff x="370477" y="6344730"/>
            <a:chExt cx="3078509" cy="2203719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1C66974-6571-4592-A321-F03707236D71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Wesite</a:t>
              </a:r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URL</a:t>
              </a: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7A1893E-EF59-4C13-8C8B-61BEC0CC4058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5C8412-8CB2-4891-AEC1-5BF4FF92C9D4}"/>
              </a:ext>
            </a:extLst>
          </p:cNvPr>
          <p:cNvGrpSpPr/>
          <p:nvPr/>
        </p:nvGrpSpPr>
        <p:grpSpPr>
          <a:xfrm>
            <a:off x="10909575" y="34180708"/>
            <a:ext cx="4736201" cy="782627"/>
            <a:chOff x="3045841" y="4749162"/>
            <a:chExt cx="1373457" cy="226955"/>
          </a:xfrm>
        </p:grpSpPr>
        <p:sp>
          <p:nvSpPr>
            <p:cNvPr id="72" name="Star: 5 Points 71">
              <a:extLst>
                <a:ext uri="{FF2B5EF4-FFF2-40B4-BE49-F238E27FC236}">
                  <a16:creationId xmlns:a16="http://schemas.microsoft.com/office/drawing/2014/main" id="{3EB31D6E-9AA7-4616-A4AD-042BDB45E1E2}"/>
                </a:ext>
              </a:extLst>
            </p:cNvPr>
            <p:cNvSpPr/>
            <p:nvPr/>
          </p:nvSpPr>
          <p:spPr>
            <a:xfrm>
              <a:off x="3045841" y="4749162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73" name="Star: 5 Points 72">
              <a:extLst>
                <a:ext uri="{FF2B5EF4-FFF2-40B4-BE49-F238E27FC236}">
                  <a16:creationId xmlns:a16="http://schemas.microsoft.com/office/drawing/2014/main" id="{7143B617-DBC2-4CD7-A18E-CB160FE44EC9}"/>
                </a:ext>
              </a:extLst>
            </p:cNvPr>
            <p:cNvSpPr/>
            <p:nvPr/>
          </p:nvSpPr>
          <p:spPr>
            <a:xfrm>
              <a:off x="3316658" y="4750443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74" name="Star: 5 Points 73">
              <a:extLst>
                <a:ext uri="{FF2B5EF4-FFF2-40B4-BE49-F238E27FC236}">
                  <a16:creationId xmlns:a16="http://schemas.microsoft.com/office/drawing/2014/main" id="{76D97206-C7E0-4DFC-A4AE-66DC92CA5824}"/>
                </a:ext>
              </a:extLst>
            </p:cNvPr>
            <p:cNvSpPr/>
            <p:nvPr/>
          </p:nvSpPr>
          <p:spPr>
            <a:xfrm>
              <a:off x="3620229" y="4750155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75" name="Star: 5 Points 74">
              <a:extLst>
                <a:ext uri="{FF2B5EF4-FFF2-40B4-BE49-F238E27FC236}">
                  <a16:creationId xmlns:a16="http://schemas.microsoft.com/office/drawing/2014/main" id="{70ED8A6C-DDFB-4544-A264-CA58239850C8}"/>
                </a:ext>
              </a:extLst>
            </p:cNvPr>
            <p:cNvSpPr/>
            <p:nvPr/>
          </p:nvSpPr>
          <p:spPr>
            <a:xfrm>
              <a:off x="3891046" y="4751436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76" name="Star: 5 Points 75">
              <a:extLst>
                <a:ext uri="{FF2B5EF4-FFF2-40B4-BE49-F238E27FC236}">
                  <a16:creationId xmlns:a16="http://schemas.microsoft.com/office/drawing/2014/main" id="{939714BA-9051-4D99-BD60-06021FDDD09B}"/>
                </a:ext>
              </a:extLst>
            </p:cNvPr>
            <p:cNvSpPr/>
            <p:nvPr/>
          </p:nvSpPr>
          <p:spPr>
            <a:xfrm>
              <a:off x="4194617" y="4750155"/>
              <a:ext cx="224681" cy="224681"/>
            </a:xfrm>
            <a:prstGeom prst="star5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57BFE36-3A3A-487D-9710-1579F70B43A5}"/>
              </a:ext>
            </a:extLst>
          </p:cNvPr>
          <p:cNvSpPr txBox="1"/>
          <p:nvPr/>
        </p:nvSpPr>
        <p:spPr>
          <a:xfrm>
            <a:off x="3430507" y="525397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0660D5F-F7EB-4255-A553-2280A519ECA5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64717F3-2C0C-4567-901E-84081EA45124}"/>
              </a:ext>
            </a:extLst>
          </p:cNvPr>
          <p:cNvSpPr txBox="1"/>
          <p:nvPr/>
        </p:nvSpPr>
        <p:spPr>
          <a:xfrm>
            <a:off x="17394474" y="11697971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C00B48-C031-4385-BEB0-CC8C1FB40957}"/>
              </a:ext>
            </a:extLst>
          </p:cNvPr>
          <p:cNvSpPr txBox="1"/>
          <p:nvPr/>
        </p:nvSpPr>
        <p:spPr>
          <a:xfrm>
            <a:off x="17641388" y="25157069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1773AA-9461-4909-A0EF-01264267495D}"/>
              </a:ext>
            </a:extLst>
          </p:cNvPr>
          <p:cNvSpPr txBox="1"/>
          <p:nvPr/>
        </p:nvSpPr>
        <p:spPr>
          <a:xfrm>
            <a:off x="17576317" y="33635028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9264059-A5FB-437C-8B9E-8A8979122C72}"/>
              </a:ext>
            </a:extLst>
          </p:cNvPr>
          <p:cNvSpPr txBox="1"/>
          <p:nvPr/>
        </p:nvSpPr>
        <p:spPr>
          <a:xfrm>
            <a:off x="17641385" y="40716027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55770B2-63D7-4A94-B6EA-A45EAC85926C}"/>
              </a:ext>
            </a:extLst>
          </p:cNvPr>
          <p:cNvGrpSpPr/>
          <p:nvPr/>
        </p:nvGrpSpPr>
        <p:grpSpPr>
          <a:xfrm>
            <a:off x="1720647" y="29760473"/>
            <a:ext cx="20505979" cy="1956638"/>
            <a:chOff x="636052" y="2178904"/>
            <a:chExt cx="5946555" cy="567408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D52464A-B18E-4A83-BDFB-69CD497ADC59}"/>
                </a:ext>
              </a:extLst>
            </p:cNvPr>
            <p:cNvSpPr/>
            <p:nvPr/>
          </p:nvSpPr>
          <p:spPr>
            <a:xfrm>
              <a:off x="6015198" y="2178904"/>
              <a:ext cx="567409" cy="56740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55FF3F-FA69-4336-84D7-CFAC02855374}"/>
                </a:ext>
              </a:extLst>
            </p:cNvPr>
            <p:cNvSpPr/>
            <p:nvPr/>
          </p:nvSpPr>
          <p:spPr>
            <a:xfrm>
              <a:off x="872762" y="2178904"/>
              <a:ext cx="5397903" cy="56740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5C92C1-8F09-47EF-8225-50AA4525F185}"/>
                </a:ext>
              </a:extLst>
            </p:cNvPr>
            <p:cNvSpPr/>
            <p:nvPr/>
          </p:nvSpPr>
          <p:spPr>
            <a:xfrm>
              <a:off x="636052" y="2178904"/>
              <a:ext cx="567409" cy="56740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399A0C99-47BB-4C82-A56C-388AF07EFB92}"/>
              </a:ext>
            </a:extLst>
          </p:cNvPr>
          <p:cNvSpPr txBox="1"/>
          <p:nvPr/>
        </p:nvSpPr>
        <p:spPr>
          <a:xfrm>
            <a:off x="2605123" y="30034795"/>
            <a:ext cx="17663973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Booking URL</a:t>
            </a:r>
          </a:p>
        </p:txBody>
      </p:sp>
    </p:spTree>
    <p:extLst>
      <p:ext uri="{BB962C8B-B14F-4D97-AF65-F5344CB8AC3E}">
        <p14:creationId xmlns:p14="http://schemas.microsoft.com/office/powerpoint/2010/main" val="179026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-886" y="11174864"/>
            <a:ext cx="23707203" cy="35449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A4E165-DCA8-4775-8F97-207ADCA47E8D}"/>
              </a:ext>
            </a:extLst>
          </p:cNvPr>
          <p:cNvSpPr/>
          <p:nvPr/>
        </p:nvSpPr>
        <p:spPr>
          <a:xfrm>
            <a:off x="2" y="11174840"/>
            <a:ext cx="23648991" cy="354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D044E01-0EC0-44A9-B864-EA5464CE3127}"/>
              </a:ext>
            </a:extLst>
          </p:cNvPr>
          <p:cNvGrpSpPr/>
          <p:nvPr/>
        </p:nvGrpSpPr>
        <p:grpSpPr>
          <a:xfrm>
            <a:off x="-16567" y="11174814"/>
            <a:ext cx="4187729" cy="3820618"/>
            <a:chOff x="-1870365" y="2867890"/>
            <a:chExt cx="872837" cy="87905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DAA0352-9EA8-45CC-B6B5-202D311518ED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E1D565-C67A-47C9-88A7-E185F217B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BE3477-F913-45FF-9A60-8238C75A18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7DD2A69-4EAE-4AEF-86C2-4C5D681446AC}"/>
              </a:ext>
            </a:extLst>
          </p:cNvPr>
          <p:cNvGrpSpPr/>
          <p:nvPr/>
        </p:nvGrpSpPr>
        <p:grpSpPr>
          <a:xfrm>
            <a:off x="5082431" y="12422816"/>
            <a:ext cx="10615868" cy="7599260"/>
            <a:chOff x="370477" y="6344730"/>
            <a:chExt cx="3078509" cy="220371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831560-ECF3-4A5F-B7E4-124937FE0AD9}"/>
                </a:ext>
              </a:extLst>
            </p:cNvPr>
            <p:cNvSpPr txBox="1"/>
            <p:nvPr/>
          </p:nvSpPr>
          <p:spPr>
            <a:xfrm>
              <a:off x="612600" y="6344730"/>
              <a:ext cx="2836386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5B287E0-88B3-4370-A0E1-8156518E0FC4}"/>
                </a:ext>
              </a:extLst>
            </p:cNvPr>
            <p:cNvSpPr/>
            <p:nvPr/>
          </p:nvSpPr>
          <p:spPr>
            <a:xfrm>
              <a:off x="370477" y="6414881"/>
              <a:ext cx="229031" cy="22903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3890E4E-B9EE-40F2-8805-8CE9C96F522C}"/>
              </a:ext>
            </a:extLst>
          </p:cNvPr>
          <p:cNvCxnSpPr>
            <a:cxnSpLocks/>
          </p:cNvCxnSpPr>
          <p:nvPr/>
        </p:nvCxnSpPr>
        <p:spPr>
          <a:xfrm>
            <a:off x="-16569" y="14995433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45932F-5E50-4213-8567-0285DAEC25A1}"/>
              </a:ext>
            </a:extLst>
          </p:cNvPr>
          <p:cNvSpPr txBox="1"/>
          <p:nvPr/>
        </p:nvSpPr>
        <p:spPr>
          <a:xfrm>
            <a:off x="1115546" y="15249545"/>
            <a:ext cx="10585950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411D396-5319-4F13-ACF2-D783052C17E5}"/>
              </a:ext>
            </a:extLst>
          </p:cNvPr>
          <p:cNvGrpSpPr/>
          <p:nvPr/>
        </p:nvGrpSpPr>
        <p:grpSpPr>
          <a:xfrm>
            <a:off x="458876" y="16556772"/>
            <a:ext cx="8256014" cy="5834914"/>
            <a:chOff x="-1870365" y="2867890"/>
            <a:chExt cx="872837" cy="87905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4A38656-28A3-45EF-9329-BC0FFB33A21E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E8A3AD-CE4D-470F-ADCB-8BAF314DF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9B925A2-F345-4228-8085-ABA37A5718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D8524BB-AB52-4AA5-B87A-4EF167054AAE}"/>
              </a:ext>
            </a:extLst>
          </p:cNvPr>
          <p:cNvGrpSpPr/>
          <p:nvPr/>
        </p:nvGrpSpPr>
        <p:grpSpPr>
          <a:xfrm>
            <a:off x="9130613" y="16580887"/>
            <a:ext cx="8256014" cy="5834914"/>
            <a:chOff x="-1870365" y="2867890"/>
            <a:chExt cx="872837" cy="87905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1AD4DA4-CD2F-495F-A80F-050CB89E5FE5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3302DBD-C1FE-4973-AC88-FCE2B96F3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5D33BD8-CBA6-438E-A98F-430F98DD20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91AF08B-6A87-40FC-B340-90E4D8926B8F}"/>
              </a:ext>
            </a:extLst>
          </p:cNvPr>
          <p:cNvGrpSpPr/>
          <p:nvPr/>
        </p:nvGrpSpPr>
        <p:grpSpPr>
          <a:xfrm>
            <a:off x="17845503" y="16586487"/>
            <a:ext cx="8256014" cy="5834914"/>
            <a:chOff x="-1870365" y="2867890"/>
            <a:chExt cx="872837" cy="87905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45414B0-FEA8-4703-93FC-3E46ABAB653A}"/>
                </a:ext>
              </a:extLst>
            </p:cNvPr>
            <p:cNvSpPr/>
            <p:nvPr/>
          </p:nvSpPr>
          <p:spPr>
            <a:xfrm>
              <a:off x="-1870365" y="2867890"/>
              <a:ext cx="872837" cy="879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B554593-FDAD-4C5B-B548-9ACDEB3F0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870365" y="2881747"/>
              <a:ext cx="872837" cy="8589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2226F2F-8460-484C-A863-10B753EEEE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870365" y="2867890"/>
              <a:ext cx="872837" cy="8728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B575C4A-088E-4FE9-86FC-0EC3077B9447}"/>
              </a:ext>
            </a:extLst>
          </p:cNvPr>
          <p:cNvCxnSpPr>
            <a:cxnSpLocks/>
          </p:cNvCxnSpPr>
          <p:nvPr/>
        </p:nvCxnSpPr>
        <p:spPr>
          <a:xfrm>
            <a:off x="0" y="24726856"/>
            <a:ext cx="2362046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E352A79-C856-490C-B7E4-8EBD786BCC40}"/>
              </a:ext>
            </a:extLst>
          </p:cNvPr>
          <p:cNvSpPr txBox="1"/>
          <p:nvPr/>
        </p:nvSpPr>
        <p:spPr>
          <a:xfrm>
            <a:off x="3102737" y="22905372"/>
            <a:ext cx="4809679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more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E7B10E6-A734-4CA9-8D91-03E65C2B159A}"/>
              </a:ext>
            </a:extLst>
          </p:cNvPr>
          <p:cNvGrpSpPr/>
          <p:nvPr/>
        </p:nvGrpSpPr>
        <p:grpSpPr>
          <a:xfrm rot="2700000">
            <a:off x="1712330" y="22908977"/>
            <a:ext cx="1156893" cy="1139669"/>
            <a:chOff x="2048256" y="4626864"/>
            <a:chExt cx="2304288" cy="2304288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1B28D0D-653D-412E-B9FC-9ACE31435D97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22E47F-D248-413E-89E3-737480DB999F}"/>
                </a:ext>
              </a:extLst>
            </p:cNvPr>
            <p:cNvCxnSpPr>
              <a:stCxn id="101" idx="0"/>
              <a:endCxn id="101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D4AA896-31D7-4471-88C6-741724B7CC19}"/>
                </a:ext>
              </a:extLst>
            </p:cNvPr>
            <p:cNvCxnSpPr>
              <a:cxnSpLocks/>
              <a:stCxn id="101" idx="2"/>
              <a:endCxn id="101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75C2BE0-CFEC-49D3-A611-EB3DE565C2E8}"/>
              </a:ext>
            </a:extLst>
          </p:cNvPr>
          <p:cNvSpPr txBox="1"/>
          <p:nvPr/>
        </p:nvSpPr>
        <p:spPr>
          <a:xfrm>
            <a:off x="999863" y="25068827"/>
            <a:ext cx="10585950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 RATINGS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AAEFB85-9F76-48F5-A2D7-765CD52E0A9B}"/>
              </a:ext>
            </a:extLst>
          </p:cNvPr>
          <p:cNvGrpSpPr/>
          <p:nvPr/>
        </p:nvGrpSpPr>
        <p:grpSpPr>
          <a:xfrm>
            <a:off x="2077294" y="26887366"/>
            <a:ext cx="14603998" cy="2749931"/>
            <a:chOff x="1355694" y="7687173"/>
            <a:chExt cx="4235032" cy="79745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C6A1D3F-2A26-4CC4-A764-6E1D83C7CE27}"/>
                </a:ext>
              </a:extLst>
            </p:cNvPr>
            <p:cNvGrpSpPr/>
            <p:nvPr/>
          </p:nvGrpSpPr>
          <p:grpSpPr>
            <a:xfrm>
              <a:off x="1355694" y="7687173"/>
              <a:ext cx="4235032" cy="797456"/>
              <a:chOff x="-1011741" y="3862807"/>
              <a:chExt cx="3013321" cy="567408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3112FF9-FE6A-4372-BB0C-45BBB426A5DC}"/>
                  </a:ext>
                </a:extLst>
              </p:cNvPr>
              <p:cNvSpPr/>
              <p:nvPr/>
            </p:nvSpPr>
            <p:spPr>
              <a:xfrm>
                <a:off x="143417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705EF3DB-9A7A-4FB9-AD61-091DB885B5DF}"/>
                  </a:ext>
                </a:extLst>
              </p:cNvPr>
              <p:cNvSpPr/>
              <p:nvPr/>
            </p:nvSpPr>
            <p:spPr>
              <a:xfrm>
                <a:off x="-775031" y="3862807"/>
                <a:ext cx="2492907" cy="567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7EF9815-1092-4CE1-9DCD-0780CF766608}"/>
                  </a:ext>
                </a:extLst>
              </p:cNvPr>
              <p:cNvSpPr/>
              <p:nvPr/>
            </p:nvSpPr>
            <p:spPr>
              <a:xfrm>
                <a:off x="-101174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F37523D-D705-4884-A3E0-7AE8CF7812F7}"/>
                </a:ext>
              </a:extLst>
            </p:cNvPr>
            <p:cNvSpPr txBox="1"/>
            <p:nvPr/>
          </p:nvSpPr>
          <p:spPr>
            <a:xfrm>
              <a:off x="1688375" y="7845311"/>
              <a:ext cx="3615145" cy="39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8276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 TO FYLLA RATING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AD70981-D9DE-4229-B3A3-64EEE62B288A}"/>
              </a:ext>
            </a:extLst>
          </p:cNvPr>
          <p:cNvSpPr txBox="1"/>
          <p:nvPr/>
        </p:nvSpPr>
        <p:spPr>
          <a:xfrm>
            <a:off x="18577002" y="28071936"/>
            <a:ext cx="3688556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</a:p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F490FA-7C52-4A59-BD8D-9F232BEB84BD}"/>
              </a:ext>
            </a:extLst>
          </p:cNvPr>
          <p:cNvSpPr txBox="1"/>
          <p:nvPr/>
        </p:nvSpPr>
        <p:spPr>
          <a:xfrm>
            <a:off x="18779297" y="26118631"/>
            <a:ext cx="3821287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794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9.5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1527627-08E0-44CB-BCEE-243F0C84FF91}"/>
              </a:ext>
            </a:extLst>
          </p:cNvPr>
          <p:cNvCxnSpPr>
            <a:cxnSpLocks/>
          </p:cNvCxnSpPr>
          <p:nvPr/>
        </p:nvCxnSpPr>
        <p:spPr>
          <a:xfrm>
            <a:off x="-16569" y="30906401"/>
            <a:ext cx="23722886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D539ABF-0009-4D8A-A51D-69FC8B96E5AF}"/>
              </a:ext>
            </a:extLst>
          </p:cNvPr>
          <p:cNvSpPr txBox="1"/>
          <p:nvPr/>
        </p:nvSpPr>
        <p:spPr>
          <a:xfrm>
            <a:off x="1049444" y="31503814"/>
            <a:ext cx="10585950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RATINGS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FE793D5-B81D-4B20-B225-5CC98843A0F5}"/>
              </a:ext>
            </a:extLst>
          </p:cNvPr>
          <p:cNvGrpSpPr/>
          <p:nvPr/>
        </p:nvGrpSpPr>
        <p:grpSpPr>
          <a:xfrm>
            <a:off x="2077294" y="33133529"/>
            <a:ext cx="14603998" cy="2211173"/>
            <a:chOff x="289835" y="10448223"/>
            <a:chExt cx="1501076" cy="22727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EE7A5E6-6D58-4FE2-B55F-1EE1EF2BC78F}"/>
                </a:ext>
              </a:extLst>
            </p:cNvPr>
            <p:cNvSpPr/>
            <p:nvPr/>
          </p:nvSpPr>
          <p:spPr>
            <a:xfrm>
              <a:off x="2898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46E5E9E-9AB1-4613-A19A-89E52D05274B}"/>
                </a:ext>
              </a:extLst>
            </p:cNvPr>
            <p:cNvSpPr/>
            <p:nvPr/>
          </p:nvSpPr>
          <p:spPr>
            <a:xfrm>
              <a:off x="609857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B655261-3A2B-4B6E-946F-3D3435847829}"/>
                </a:ext>
              </a:extLst>
            </p:cNvPr>
            <p:cNvSpPr/>
            <p:nvPr/>
          </p:nvSpPr>
          <p:spPr>
            <a:xfrm>
              <a:off x="929879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1065588-F1B6-4596-8006-0338ADE62931}"/>
                </a:ext>
              </a:extLst>
            </p:cNvPr>
            <p:cNvSpPr/>
            <p:nvPr/>
          </p:nvSpPr>
          <p:spPr>
            <a:xfrm>
              <a:off x="1243613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C90D750-BAB6-46CE-BE13-DAC80D972301}"/>
                </a:ext>
              </a:extLst>
            </p:cNvPr>
            <p:cNvSpPr/>
            <p:nvPr/>
          </p:nvSpPr>
          <p:spPr>
            <a:xfrm>
              <a:off x="15636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F9FCF-BB3B-4ED3-9932-34DECA62B117}"/>
              </a:ext>
            </a:extLst>
          </p:cNvPr>
          <p:cNvSpPr txBox="1"/>
          <p:nvPr/>
        </p:nvSpPr>
        <p:spPr>
          <a:xfrm>
            <a:off x="18585492" y="34522965"/>
            <a:ext cx="3688556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8D1E56-0C5C-488E-B01E-247547FFE93E}"/>
              </a:ext>
            </a:extLst>
          </p:cNvPr>
          <p:cNvSpPr txBox="1"/>
          <p:nvPr/>
        </p:nvSpPr>
        <p:spPr>
          <a:xfrm>
            <a:off x="18787786" y="32569660"/>
            <a:ext cx="3821287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794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2664562-1561-43CD-ACD1-07D5348765F9}"/>
              </a:ext>
            </a:extLst>
          </p:cNvPr>
          <p:cNvCxnSpPr>
            <a:cxnSpLocks/>
          </p:cNvCxnSpPr>
          <p:nvPr/>
        </p:nvCxnSpPr>
        <p:spPr>
          <a:xfrm>
            <a:off x="0" y="36837417"/>
            <a:ext cx="23722886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1586F16B-24EE-4B03-9012-8F0F17BA7D29}"/>
              </a:ext>
            </a:extLst>
          </p:cNvPr>
          <p:cNvSpPr txBox="1"/>
          <p:nvPr/>
        </p:nvSpPr>
        <p:spPr>
          <a:xfrm>
            <a:off x="1160606" y="37661723"/>
            <a:ext cx="10585950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521514C-FA6B-46FE-A93D-79BAC7B0C433}"/>
              </a:ext>
            </a:extLst>
          </p:cNvPr>
          <p:cNvGrpSpPr/>
          <p:nvPr/>
        </p:nvGrpSpPr>
        <p:grpSpPr>
          <a:xfrm>
            <a:off x="1414069" y="38978380"/>
            <a:ext cx="21250788" cy="14632709"/>
            <a:chOff x="377831" y="7403332"/>
            <a:chExt cx="6162543" cy="424335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870D587-6B47-48A5-8916-687C2C951B3D}"/>
                </a:ext>
              </a:extLst>
            </p:cNvPr>
            <p:cNvSpPr txBox="1"/>
            <p:nvPr/>
          </p:nvSpPr>
          <p:spPr>
            <a:xfrm>
              <a:off x="442111" y="7403332"/>
              <a:ext cx="2425782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“Review Title”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6B12841-5F8D-44F0-9436-7378FCE1920C}"/>
                </a:ext>
              </a:extLst>
            </p:cNvPr>
            <p:cNvGrpSpPr/>
            <p:nvPr/>
          </p:nvGrpSpPr>
          <p:grpSpPr>
            <a:xfrm>
              <a:off x="4953024" y="7876562"/>
              <a:ext cx="1104384" cy="167213"/>
              <a:chOff x="289835" y="10448223"/>
              <a:chExt cx="1501076" cy="227276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CD905D8B-505E-4F39-A240-1895CF505C46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8C7A6A42-5F25-4B85-B0E4-6A25B30540F6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9F221586-4E2B-4801-AF6E-E29FC7142F65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E7D56660-C6A1-4B15-870C-E9342C0B511D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FE62942-949B-4282-9CA7-B1DBF38FC8B2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B4BF621-8888-4A5B-926B-C06ECFF101DC}"/>
                </a:ext>
              </a:extLst>
            </p:cNvPr>
            <p:cNvSpPr txBox="1"/>
            <p:nvPr/>
          </p:nvSpPr>
          <p:spPr>
            <a:xfrm>
              <a:off x="5070762" y="7437100"/>
              <a:ext cx="1069649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31EFCDF-D4C1-4A97-A9CF-7B399D4B3BDA}"/>
                </a:ext>
              </a:extLst>
            </p:cNvPr>
            <p:cNvSpPr txBox="1"/>
            <p:nvPr/>
          </p:nvSpPr>
          <p:spPr>
            <a:xfrm>
              <a:off x="776428" y="8214375"/>
              <a:ext cx="5280980" cy="175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 dolor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consectetur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adipiscing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Suspendisse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libero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libero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feugiat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ultricies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urna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eget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congue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hendrerit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lacus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Fusce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enim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tortor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Cras porta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nisl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in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hendrerit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nunc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vulputate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facilisis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iaculis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ligula et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ornare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orci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pellentesque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semper.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semper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ornare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est. </a:t>
              </a:r>
            </a:p>
            <a:p>
              <a:endPara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DE67292-744F-4594-AAEE-E4E094367EAA}"/>
                </a:ext>
              </a:extLst>
            </p:cNvPr>
            <p:cNvSpPr txBox="1"/>
            <p:nvPr/>
          </p:nvSpPr>
          <p:spPr>
            <a:xfrm>
              <a:off x="899530" y="11105127"/>
              <a:ext cx="1491661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Helpful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CFBB40A7-E6A2-4EEB-9705-87A55670A5F4}"/>
                </a:ext>
              </a:extLst>
            </p:cNvPr>
            <p:cNvGrpSpPr/>
            <p:nvPr/>
          </p:nvGrpSpPr>
          <p:grpSpPr>
            <a:xfrm rot="2700000">
              <a:off x="593220" y="11106173"/>
              <a:ext cx="335489" cy="330494"/>
              <a:chOff x="2048256" y="4626864"/>
              <a:chExt cx="2304288" cy="2304288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9EEC9E7-025D-45B1-A46C-531CE8F03836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3B08AEC-7E32-4FE2-912A-E684B1881B19}"/>
                  </a:ext>
                </a:extLst>
              </p:cNvPr>
              <p:cNvCxnSpPr>
                <a:stCxn id="160" idx="0"/>
                <a:endCxn id="160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F084D13-D3C7-409F-8C5E-D8E0B6682856}"/>
                  </a:ext>
                </a:extLst>
              </p:cNvPr>
              <p:cNvCxnSpPr>
                <a:cxnSpLocks/>
                <a:stCxn id="160" idx="2"/>
                <a:endCxn id="160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F69332A-723C-4462-A066-936646D2931E}"/>
                </a:ext>
              </a:extLst>
            </p:cNvPr>
            <p:cNvGrpSpPr/>
            <p:nvPr/>
          </p:nvGrpSpPr>
          <p:grpSpPr>
            <a:xfrm rot="2700000">
              <a:off x="810368" y="7790178"/>
              <a:ext cx="379462" cy="373812"/>
              <a:chOff x="2048256" y="4626864"/>
              <a:chExt cx="2304288" cy="2304288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8D1C4B5-4BB4-4419-B5EB-9FE8BF559726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3C1BC9F-19C0-4554-9C2D-107DF340EC44}"/>
                  </a:ext>
                </a:extLst>
              </p:cNvPr>
              <p:cNvCxnSpPr>
                <a:stCxn id="157" idx="0"/>
                <a:endCxn id="157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23A995-70EE-4BCA-8876-147DF7978656}"/>
                  </a:ext>
                </a:extLst>
              </p:cNvPr>
              <p:cNvCxnSpPr>
                <a:cxnSpLocks/>
                <a:stCxn id="157" idx="2"/>
                <a:endCxn id="157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4F792F2-8CC8-4F9D-B207-1DB79663FC2C}"/>
                </a:ext>
              </a:extLst>
            </p:cNvPr>
            <p:cNvSpPr txBox="1"/>
            <p:nvPr/>
          </p:nvSpPr>
          <p:spPr>
            <a:xfrm>
              <a:off x="1184462" y="7802795"/>
              <a:ext cx="2134182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Juan </a:t>
              </a:r>
              <a:r>
                <a:rPr lang="en-PH" sz="5517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Dela</a:t>
              </a:r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Cruz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175649-0D48-4F15-BE06-5266D66F3A89}"/>
                </a:ext>
              </a:extLst>
            </p:cNvPr>
            <p:cNvGrpSpPr/>
            <p:nvPr/>
          </p:nvGrpSpPr>
          <p:grpSpPr>
            <a:xfrm>
              <a:off x="849020" y="9707624"/>
              <a:ext cx="1738485" cy="1228669"/>
              <a:chOff x="-1870365" y="2867890"/>
              <a:chExt cx="872837" cy="879052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D44F78A7-8D85-47BE-B38C-A9728DD67F8C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9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89F9C39-8202-4C33-AEA4-0C399680F8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81747"/>
                <a:ext cx="872837" cy="85898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902839F-9152-4CBD-890C-9A0D19D830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2BC50CF-09FC-471C-82E4-7111D7D36B3D}"/>
                </a:ext>
              </a:extLst>
            </p:cNvPr>
            <p:cNvGrpSpPr/>
            <p:nvPr/>
          </p:nvGrpSpPr>
          <p:grpSpPr>
            <a:xfrm>
              <a:off x="2798653" y="9714617"/>
              <a:ext cx="1738485" cy="1228669"/>
              <a:chOff x="-1870365" y="2867890"/>
              <a:chExt cx="872837" cy="879052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141075A-1372-41A7-B3B0-176ED05EC9D5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9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57587165-307A-4BFA-B31A-48B91F659D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81747"/>
                <a:ext cx="872837" cy="85898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9DA1588-481C-4C00-944C-43D95E2C6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E2BDA33-7C71-4F3C-80DD-357A78A55F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831" y="11646690"/>
              <a:ext cx="6162543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9FE9894-13EC-4FE5-94DC-262F91044460}"/>
              </a:ext>
            </a:extLst>
          </p:cNvPr>
          <p:cNvSpPr txBox="1"/>
          <p:nvPr/>
        </p:nvSpPr>
        <p:spPr>
          <a:xfrm>
            <a:off x="3430507" y="525397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E2A584F-4230-4EFD-A8CC-019B6DB5F78D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Ratings</a:t>
            </a:r>
          </a:p>
        </p:txBody>
      </p:sp>
    </p:spTree>
    <p:extLst>
      <p:ext uri="{BB962C8B-B14F-4D97-AF65-F5344CB8AC3E}">
        <p14:creationId xmlns:p14="http://schemas.microsoft.com/office/powerpoint/2010/main" val="1339468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146FEA-1B29-47AB-AF97-F9FBB673B0B7}"/>
              </a:ext>
            </a:extLst>
          </p:cNvPr>
          <p:cNvSpPr/>
          <p:nvPr/>
        </p:nvSpPr>
        <p:spPr>
          <a:xfrm>
            <a:off x="-886" y="11174864"/>
            <a:ext cx="23707203" cy="35449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A4E165-DCA8-4775-8F97-207ADCA47E8D}"/>
              </a:ext>
            </a:extLst>
          </p:cNvPr>
          <p:cNvSpPr/>
          <p:nvPr/>
        </p:nvSpPr>
        <p:spPr>
          <a:xfrm>
            <a:off x="2" y="11174840"/>
            <a:ext cx="23648991" cy="25132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ED539ABF-0009-4D8A-A51D-69FC8B96E5AF}"/>
              </a:ext>
            </a:extLst>
          </p:cNvPr>
          <p:cNvSpPr txBox="1"/>
          <p:nvPr/>
        </p:nvSpPr>
        <p:spPr>
          <a:xfrm>
            <a:off x="1049444" y="11886620"/>
            <a:ext cx="10585950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RATINGS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FE793D5-B81D-4B20-B225-5CC98843A0F5}"/>
              </a:ext>
            </a:extLst>
          </p:cNvPr>
          <p:cNvGrpSpPr/>
          <p:nvPr/>
        </p:nvGrpSpPr>
        <p:grpSpPr>
          <a:xfrm>
            <a:off x="2077294" y="13516335"/>
            <a:ext cx="14603998" cy="2211173"/>
            <a:chOff x="289835" y="10448223"/>
            <a:chExt cx="1501076" cy="22727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EE7A5E6-6D58-4FE2-B55F-1EE1EF2BC78F}"/>
                </a:ext>
              </a:extLst>
            </p:cNvPr>
            <p:cNvSpPr/>
            <p:nvPr/>
          </p:nvSpPr>
          <p:spPr>
            <a:xfrm>
              <a:off x="2898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46E5E9E-9AB1-4613-A19A-89E52D05274B}"/>
                </a:ext>
              </a:extLst>
            </p:cNvPr>
            <p:cNvSpPr/>
            <p:nvPr/>
          </p:nvSpPr>
          <p:spPr>
            <a:xfrm>
              <a:off x="609857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B655261-3A2B-4B6E-946F-3D3435847829}"/>
                </a:ext>
              </a:extLst>
            </p:cNvPr>
            <p:cNvSpPr/>
            <p:nvPr/>
          </p:nvSpPr>
          <p:spPr>
            <a:xfrm>
              <a:off x="929879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1065588-F1B6-4596-8006-0338ADE62931}"/>
                </a:ext>
              </a:extLst>
            </p:cNvPr>
            <p:cNvSpPr/>
            <p:nvPr/>
          </p:nvSpPr>
          <p:spPr>
            <a:xfrm>
              <a:off x="1243613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C90D750-BAB6-46CE-BE13-DAC80D972301}"/>
                </a:ext>
              </a:extLst>
            </p:cNvPr>
            <p:cNvSpPr/>
            <p:nvPr/>
          </p:nvSpPr>
          <p:spPr>
            <a:xfrm>
              <a:off x="15636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F9FCF-BB3B-4ED3-9932-34DECA62B117}"/>
              </a:ext>
            </a:extLst>
          </p:cNvPr>
          <p:cNvSpPr txBox="1"/>
          <p:nvPr/>
        </p:nvSpPr>
        <p:spPr>
          <a:xfrm>
            <a:off x="18585492" y="14905771"/>
            <a:ext cx="3688556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8D1E56-0C5C-488E-B01E-247547FFE93E}"/>
              </a:ext>
            </a:extLst>
          </p:cNvPr>
          <p:cNvSpPr txBox="1"/>
          <p:nvPr/>
        </p:nvSpPr>
        <p:spPr>
          <a:xfrm>
            <a:off x="18787786" y="12952466"/>
            <a:ext cx="3821287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794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2664562-1561-43CD-ACD1-07D5348765F9}"/>
              </a:ext>
            </a:extLst>
          </p:cNvPr>
          <p:cNvCxnSpPr>
            <a:cxnSpLocks/>
          </p:cNvCxnSpPr>
          <p:nvPr/>
        </p:nvCxnSpPr>
        <p:spPr>
          <a:xfrm>
            <a:off x="0" y="17220224"/>
            <a:ext cx="23722886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1586F16B-24EE-4B03-9012-8F0F17BA7D29}"/>
              </a:ext>
            </a:extLst>
          </p:cNvPr>
          <p:cNvSpPr txBox="1"/>
          <p:nvPr/>
        </p:nvSpPr>
        <p:spPr>
          <a:xfrm>
            <a:off x="1160606" y="18044529"/>
            <a:ext cx="10585950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521514C-FA6B-46FE-A93D-79BAC7B0C433}"/>
              </a:ext>
            </a:extLst>
          </p:cNvPr>
          <p:cNvGrpSpPr/>
          <p:nvPr/>
        </p:nvGrpSpPr>
        <p:grpSpPr>
          <a:xfrm>
            <a:off x="0" y="19361186"/>
            <a:ext cx="23648988" cy="14632709"/>
            <a:chOff x="-32236" y="7403332"/>
            <a:chExt cx="6858000" cy="424335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870D587-6B47-48A5-8916-687C2C951B3D}"/>
                </a:ext>
              </a:extLst>
            </p:cNvPr>
            <p:cNvSpPr txBox="1"/>
            <p:nvPr/>
          </p:nvSpPr>
          <p:spPr>
            <a:xfrm>
              <a:off x="442111" y="7403332"/>
              <a:ext cx="2425782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“Review Title”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6B12841-5F8D-44F0-9436-7378FCE1920C}"/>
                </a:ext>
              </a:extLst>
            </p:cNvPr>
            <p:cNvGrpSpPr/>
            <p:nvPr/>
          </p:nvGrpSpPr>
          <p:grpSpPr>
            <a:xfrm>
              <a:off x="4953024" y="7876562"/>
              <a:ext cx="1104384" cy="167213"/>
              <a:chOff x="289835" y="10448223"/>
              <a:chExt cx="1501076" cy="227276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CD905D8B-505E-4F39-A240-1895CF505C46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8C7A6A42-5F25-4B85-B0E4-6A25B30540F6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9F221586-4E2B-4801-AF6E-E29FC7142F65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E7D56660-C6A1-4B15-870C-E9342C0B511D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FE62942-949B-4282-9CA7-B1DBF38FC8B2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B4BF621-8888-4A5B-926B-C06ECFF101DC}"/>
                </a:ext>
              </a:extLst>
            </p:cNvPr>
            <p:cNvSpPr txBox="1"/>
            <p:nvPr/>
          </p:nvSpPr>
          <p:spPr>
            <a:xfrm>
              <a:off x="5070762" y="7437100"/>
              <a:ext cx="1069649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31EFCDF-D4C1-4A97-A9CF-7B399D4B3BDA}"/>
                </a:ext>
              </a:extLst>
            </p:cNvPr>
            <p:cNvSpPr txBox="1"/>
            <p:nvPr/>
          </p:nvSpPr>
          <p:spPr>
            <a:xfrm>
              <a:off x="776428" y="8214375"/>
              <a:ext cx="5280980" cy="175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 dolor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consectetur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adipiscing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Suspendisse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libero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libero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feugiat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ultricies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urna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eget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congue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hendrerit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lacus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Fusce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enim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tortor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Cras porta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nisl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in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hendrerit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nunc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vulputate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facilisis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iaculis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ligula et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ornare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orci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pellentesque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semper.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semper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ornare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est. </a:t>
              </a:r>
            </a:p>
            <a:p>
              <a:endPara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DE67292-744F-4594-AAEE-E4E094367EAA}"/>
                </a:ext>
              </a:extLst>
            </p:cNvPr>
            <p:cNvSpPr txBox="1"/>
            <p:nvPr/>
          </p:nvSpPr>
          <p:spPr>
            <a:xfrm>
              <a:off x="899530" y="11105127"/>
              <a:ext cx="1491661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Helpful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CFBB40A7-E6A2-4EEB-9705-87A55670A5F4}"/>
                </a:ext>
              </a:extLst>
            </p:cNvPr>
            <p:cNvGrpSpPr/>
            <p:nvPr/>
          </p:nvGrpSpPr>
          <p:grpSpPr>
            <a:xfrm rot="2700000">
              <a:off x="593220" y="11106173"/>
              <a:ext cx="335489" cy="330494"/>
              <a:chOff x="2048256" y="4626864"/>
              <a:chExt cx="2304288" cy="2304288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9EEC9E7-025D-45B1-A46C-531CE8F03836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3B08AEC-7E32-4FE2-912A-E684B1881B19}"/>
                  </a:ext>
                </a:extLst>
              </p:cNvPr>
              <p:cNvCxnSpPr>
                <a:stCxn id="160" idx="0"/>
                <a:endCxn id="160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F084D13-D3C7-409F-8C5E-D8E0B6682856}"/>
                  </a:ext>
                </a:extLst>
              </p:cNvPr>
              <p:cNvCxnSpPr>
                <a:cxnSpLocks/>
                <a:stCxn id="160" idx="2"/>
                <a:endCxn id="160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F69332A-723C-4462-A066-936646D2931E}"/>
                </a:ext>
              </a:extLst>
            </p:cNvPr>
            <p:cNvGrpSpPr/>
            <p:nvPr/>
          </p:nvGrpSpPr>
          <p:grpSpPr>
            <a:xfrm rot="2700000">
              <a:off x="810368" y="7790178"/>
              <a:ext cx="379462" cy="373812"/>
              <a:chOff x="2048256" y="4626864"/>
              <a:chExt cx="2304288" cy="2304288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8D1C4B5-4BB4-4419-B5EB-9FE8BF559726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3C1BC9F-19C0-4554-9C2D-107DF340EC44}"/>
                  </a:ext>
                </a:extLst>
              </p:cNvPr>
              <p:cNvCxnSpPr>
                <a:stCxn id="157" idx="0"/>
                <a:endCxn id="157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23A995-70EE-4BCA-8876-147DF7978656}"/>
                  </a:ext>
                </a:extLst>
              </p:cNvPr>
              <p:cNvCxnSpPr>
                <a:cxnSpLocks/>
                <a:stCxn id="157" idx="2"/>
                <a:endCxn id="157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4F792F2-8CC8-4F9D-B207-1DB79663FC2C}"/>
                </a:ext>
              </a:extLst>
            </p:cNvPr>
            <p:cNvSpPr txBox="1"/>
            <p:nvPr/>
          </p:nvSpPr>
          <p:spPr>
            <a:xfrm>
              <a:off x="1184462" y="7802795"/>
              <a:ext cx="2134182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Juan </a:t>
              </a:r>
              <a:r>
                <a:rPr lang="en-PH" sz="5517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Dela</a:t>
              </a:r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Cruz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175649-0D48-4F15-BE06-5266D66F3A89}"/>
                </a:ext>
              </a:extLst>
            </p:cNvPr>
            <p:cNvGrpSpPr/>
            <p:nvPr/>
          </p:nvGrpSpPr>
          <p:grpSpPr>
            <a:xfrm>
              <a:off x="849020" y="9707624"/>
              <a:ext cx="1738485" cy="1228669"/>
              <a:chOff x="-1870365" y="2867890"/>
              <a:chExt cx="872837" cy="879052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D44F78A7-8D85-47BE-B38C-A9728DD67F8C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9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89F9C39-8202-4C33-AEA4-0C399680F8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81747"/>
                <a:ext cx="872837" cy="85898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902839F-9152-4CBD-890C-9A0D19D830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2BC50CF-09FC-471C-82E4-7111D7D36B3D}"/>
                </a:ext>
              </a:extLst>
            </p:cNvPr>
            <p:cNvGrpSpPr/>
            <p:nvPr/>
          </p:nvGrpSpPr>
          <p:grpSpPr>
            <a:xfrm>
              <a:off x="2798653" y="9714617"/>
              <a:ext cx="1738485" cy="1228669"/>
              <a:chOff x="-1870365" y="2867890"/>
              <a:chExt cx="872837" cy="879052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141075A-1372-41A7-B3B0-176ED05EC9D5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9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57587165-307A-4BFA-B31A-48B91F659D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81747"/>
                <a:ext cx="872837" cy="85898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9DA1588-481C-4C00-944C-43D95E2C6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E2BDA33-7C71-4F3C-80DD-357A78A55FB6}"/>
                </a:ext>
              </a:extLst>
            </p:cNvPr>
            <p:cNvCxnSpPr>
              <a:cxnSpLocks/>
            </p:cNvCxnSpPr>
            <p:nvPr/>
          </p:nvCxnSpPr>
          <p:spPr>
            <a:xfrm>
              <a:off x="-32236" y="11646690"/>
              <a:ext cx="6858000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C25F85-07A8-48E2-835E-342CE9055CD0}"/>
              </a:ext>
            </a:extLst>
          </p:cNvPr>
          <p:cNvGrpSpPr/>
          <p:nvPr/>
        </p:nvGrpSpPr>
        <p:grpSpPr>
          <a:xfrm>
            <a:off x="10390366" y="34870819"/>
            <a:ext cx="1937593" cy="384132"/>
            <a:chOff x="2875554" y="8783528"/>
            <a:chExt cx="843435" cy="167213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9D00E82-F90C-4057-9E5F-C36C2FE6216E}"/>
                </a:ext>
              </a:extLst>
            </p:cNvPr>
            <p:cNvSpPr/>
            <p:nvPr/>
          </p:nvSpPr>
          <p:spPr>
            <a:xfrm>
              <a:off x="2875554" y="8783528"/>
              <a:ext cx="167213" cy="1672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7C9FBEE-E7BF-45B3-A9C7-362AAE068819}"/>
                </a:ext>
              </a:extLst>
            </p:cNvPr>
            <p:cNvSpPr/>
            <p:nvPr/>
          </p:nvSpPr>
          <p:spPr>
            <a:xfrm>
              <a:off x="3232720" y="8783528"/>
              <a:ext cx="167213" cy="1672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6D5A888-43E7-466D-A845-50E7244DB7C4}"/>
                </a:ext>
              </a:extLst>
            </p:cNvPr>
            <p:cNvSpPr/>
            <p:nvPr/>
          </p:nvSpPr>
          <p:spPr>
            <a:xfrm>
              <a:off x="3551776" y="8783528"/>
              <a:ext cx="167213" cy="1672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58FD6C6-E76D-405B-8E44-D2795819196B}"/>
              </a:ext>
            </a:extLst>
          </p:cNvPr>
          <p:cNvSpPr/>
          <p:nvPr/>
        </p:nvSpPr>
        <p:spPr>
          <a:xfrm>
            <a:off x="28220" y="37089958"/>
            <a:ext cx="23648991" cy="25132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FBC2A7F-1B53-4D36-B0EC-54B58F24DC8E}"/>
              </a:ext>
            </a:extLst>
          </p:cNvPr>
          <p:cNvSpPr txBox="1"/>
          <p:nvPr/>
        </p:nvSpPr>
        <p:spPr>
          <a:xfrm>
            <a:off x="3396949" y="38026562"/>
            <a:ext cx="5143813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NEARBY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6AEEE7-D100-44BA-A537-AB5C8AB5D7A2}"/>
              </a:ext>
            </a:extLst>
          </p:cNvPr>
          <p:cNvGrpSpPr/>
          <p:nvPr/>
        </p:nvGrpSpPr>
        <p:grpSpPr>
          <a:xfrm rot="2700000">
            <a:off x="1708086" y="38073492"/>
            <a:ext cx="1315046" cy="1295467"/>
            <a:chOff x="2048256" y="4626864"/>
            <a:chExt cx="2304288" cy="2304288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20D980B-70A0-4F5E-B480-150F3414D3E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2B709B1-9800-4333-AF71-D9B4E42207E9}"/>
                </a:ext>
              </a:extLst>
            </p:cNvPr>
            <p:cNvCxnSpPr>
              <a:stCxn id="132" idx="0"/>
              <a:endCxn id="132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FBB2B3C-4757-4510-BE74-D16AF2AEF8EF}"/>
                </a:ext>
              </a:extLst>
            </p:cNvPr>
            <p:cNvCxnSpPr>
              <a:cxnSpLocks/>
              <a:stCxn id="132" idx="2"/>
              <a:endCxn id="132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1C066C0-685A-4992-A411-2E062FAC5007}"/>
              </a:ext>
            </a:extLst>
          </p:cNvPr>
          <p:cNvGrpSpPr/>
          <p:nvPr/>
        </p:nvGrpSpPr>
        <p:grpSpPr>
          <a:xfrm>
            <a:off x="2002867" y="39899031"/>
            <a:ext cx="6986431" cy="6598288"/>
            <a:chOff x="580814" y="10241667"/>
            <a:chExt cx="2026004" cy="19134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389947-AB54-4F25-9893-81219D5F1A00}"/>
                </a:ext>
              </a:extLst>
            </p:cNvPr>
            <p:cNvGrpSpPr/>
            <p:nvPr/>
          </p:nvGrpSpPr>
          <p:grpSpPr>
            <a:xfrm>
              <a:off x="656765" y="10241667"/>
              <a:ext cx="1950053" cy="1378194"/>
              <a:chOff x="1161644" y="10548343"/>
              <a:chExt cx="1738485" cy="1228669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ACD638D-ED13-4A79-92A5-9D5DD0EA4455}"/>
                  </a:ext>
                </a:extLst>
              </p:cNvPr>
              <p:cNvSpPr/>
              <p:nvPr/>
            </p:nvSpPr>
            <p:spPr>
              <a:xfrm>
                <a:off x="1161644" y="10548343"/>
                <a:ext cx="1738485" cy="12286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779485C-C8CB-4F97-94BA-7DB4803B85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1644" y="10567711"/>
                <a:ext cx="1738485" cy="120061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61FF9E32-10BF-48C9-9E20-2C6478F5AB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61644" y="10548343"/>
                <a:ext cx="1738485" cy="121998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1F1D8E7-B383-47C0-8EBA-7013D55FD451}"/>
                </a:ext>
              </a:extLst>
            </p:cNvPr>
            <p:cNvSpPr txBox="1"/>
            <p:nvPr/>
          </p:nvSpPr>
          <p:spPr>
            <a:xfrm>
              <a:off x="580814" y="11684557"/>
              <a:ext cx="1212891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A8B701E-4CB6-4EEF-8EA7-2D437C37C23B}"/>
                </a:ext>
              </a:extLst>
            </p:cNvPr>
            <p:cNvSpPr txBox="1"/>
            <p:nvPr/>
          </p:nvSpPr>
          <p:spPr>
            <a:xfrm>
              <a:off x="596750" y="11912885"/>
              <a:ext cx="863824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9E534CF-7A42-4E8D-8A36-FAACC5440D5A}"/>
              </a:ext>
            </a:extLst>
          </p:cNvPr>
          <p:cNvGrpSpPr/>
          <p:nvPr/>
        </p:nvGrpSpPr>
        <p:grpSpPr>
          <a:xfrm>
            <a:off x="9694861" y="39971640"/>
            <a:ext cx="6986431" cy="6598288"/>
            <a:chOff x="580814" y="10241667"/>
            <a:chExt cx="2026004" cy="1913446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4BF791FE-277E-44B7-911E-86E869A42097}"/>
                </a:ext>
              </a:extLst>
            </p:cNvPr>
            <p:cNvGrpSpPr/>
            <p:nvPr/>
          </p:nvGrpSpPr>
          <p:grpSpPr>
            <a:xfrm>
              <a:off x="656765" y="10241667"/>
              <a:ext cx="1950053" cy="1378194"/>
              <a:chOff x="1161644" y="10548343"/>
              <a:chExt cx="1738485" cy="1228669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4A5806A-A0C5-48CE-9790-A286A13C6ED3}"/>
                  </a:ext>
                </a:extLst>
              </p:cNvPr>
              <p:cNvSpPr/>
              <p:nvPr/>
            </p:nvSpPr>
            <p:spPr>
              <a:xfrm>
                <a:off x="1161644" y="10548343"/>
                <a:ext cx="1738485" cy="12286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D67405F-2255-4096-B366-D37A20EAA9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1644" y="10567711"/>
                <a:ext cx="1738485" cy="120061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2ED4BB6-15C4-4791-9EE7-FF383A73E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61644" y="10548343"/>
                <a:ext cx="1738485" cy="121998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CDFDDF0-6EF8-4F04-A371-AD32357D9B3E}"/>
                </a:ext>
              </a:extLst>
            </p:cNvPr>
            <p:cNvSpPr txBox="1"/>
            <p:nvPr/>
          </p:nvSpPr>
          <p:spPr>
            <a:xfrm>
              <a:off x="580814" y="11684557"/>
              <a:ext cx="1212891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D3E8083C-0276-4F2E-875E-94B5FA07A666}"/>
                </a:ext>
              </a:extLst>
            </p:cNvPr>
            <p:cNvSpPr txBox="1"/>
            <p:nvPr/>
          </p:nvSpPr>
          <p:spPr>
            <a:xfrm>
              <a:off x="596750" y="11912885"/>
              <a:ext cx="863824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01AF5EF-E940-45EB-8009-7498C67EB34B}"/>
              </a:ext>
            </a:extLst>
          </p:cNvPr>
          <p:cNvGrpSpPr/>
          <p:nvPr/>
        </p:nvGrpSpPr>
        <p:grpSpPr>
          <a:xfrm>
            <a:off x="17294269" y="39974175"/>
            <a:ext cx="6986431" cy="6598288"/>
            <a:chOff x="580814" y="10241667"/>
            <a:chExt cx="2026004" cy="191344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AC0C51FB-AACF-4106-B772-AC74D661623A}"/>
                </a:ext>
              </a:extLst>
            </p:cNvPr>
            <p:cNvGrpSpPr/>
            <p:nvPr/>
          </p:nvGrpSpPr>
          <p:grpSpPr>
            <a:xfrm>
              <a:off x="656765" y="10241667"/>
              <a:ext cx="1950053" cy="1378194"/>
              <a:chOff x="1161644" y="10548343"/>
              <a:chExt cx="1738485" cy="1228669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EBE01E3-DB4E-4AAF-8D02-76081DB9B7AF}"/>
                  </a:ext>
                </a:extLst>
              </p:cNvPr>
              <p:cNvSpPr/>
              <p:nvPr/>
            </p:nvSpPr>
            <p:spPr>
              <a:xfrm>
                <a:off x="1161644" y="10548343"/>
                <a:ext cx="1738485" cy="12286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C668F8C-8259-4642-AB4D-59DE152A5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1644" y="10567711"/>
                <a:ext cx="1738485" cy="120061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EE466AA-C5A0-43EF-9A18-FF7BEEDF4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61644" y="10548343"/>
                <a:ext cx="1738485" cy="121998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94B830CD-61FA-4A68-89B1-D17AE65849BA}"/>
                </a:ext>
              </a:extLst>
            </p:cNvPr>
            <p:cNvSpPr txBox="1"/>
            <p:nvPr/>
          </p:nvSpPr>
          <p:spPr>
            <a:xfrm>
              <a:off x="580814" y="11684557"/>
              <a:ext cx="1212891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8585569-A93D-4896-97DD-BE1CF8421EC1}"/>
                </a:ext>
              </a:extLst>
            </p:cNvPr>
            <p:cNvSpPr txBox="1"/>
            <p:nvPr/>
          </p:nvSpPr>
          <p:spPr>
            <a:xfrm>
              <a:off x="596750" y="11912885"/>
              <a:ext cx="863824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FCA907F3-75F2-48E1-B62F-BCFA9AE111AA}"/>
              </a:ext>
            </a:extLst>
          </p:cNvPr>
          <p:cNvSpPr txBox="1"/>
          <p:nvPr/>
        </p:nvSpPr>
        <p:spPr>
          <a:xfrm>
            <a:off x="3430507" y="525397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4AE2C5-A23F-43DA-BF86-7391EB7D4017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Ratings</a:t>
            </a:r>
          </a:p>
        </p:txBody>
      </p:sp>
    </p:spTree>
    <p:extLst>
      <p:ext uri="{BB962C8B-B14F-4D97-AF65-F5344CB8AC3E}">
        <p14:creationId xmlns:p14="http://schemas.microsoft.com/office/powerpoint/2010/main" val="2226195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BA4C3136-884D-4893-8040-0C86759FC155}"/>
              </a:ext>
            </a:extLst>
          </p:cNvPr>
          <p:cNvSpPr/>
          <p:nvPr/>
        </p:nvSpPr>
        <p:spPr>
          <a:xfrm>
            <a:off x="-28976" y="13255832"/>
            <a:ext cx="23743659" cy="41676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BEF656A-EDAE-4F1E-A588-FFF40C46216D}"/>
              </a:ext>
            </a:extLst>
          </p:cNvPr>
          <p:cNvSpPr/>
          <p:nvPr/>
        </p:nvSpPr>
        <p:spPr>
          <a:xfrm>
            <a:off x="18689742" y="13255830"/>
            <a:ext cx="4989164" cy="4154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3430507" y="5253977"/>
            <a:ext cx="8365017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DE LA CRUZ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08BF346-FDE9-49C3-9172-7DFD292F666D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2,312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Trakaro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02B93A-4FEC-4A22-8F3A-33D8A8BD7921}"/>
              </a:ext>
            </a:extLst>
          </p:cNvPr>
          <p:cNvGrpSpPr/>
          <p:nvPr/>
        </p:nvGrpSpPr>
        <p:grpSpPr>
          <a:xfrm>
            <a:off x="-56305" y="17446791"/>
            <a:ext cx="23761591" cy="25809835"/>
            <a:chOff x="-16328" y="3730712"/>
            <a:chExt cx="6890654" cy="5833643"/>
          </a:xfrm>
          <a:solidFill>
            <a:schemeClr val="bg1">
              <a:lumMod val="8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D2DEF0-4B9D-4D96-AF80-3EAD561F5D95}"/>
                </a:ext>
              </a:extLst>
            </p:cNvPr>
            <p:cNvSpPr/>
            <p:nvPr/>
          </p:nvSpPr>
          <p:spPr>
            <a:xfrm>
              <a:off x="2722" y="3735499"/>
              <a:ext cx="6858000" cy="58288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FCDF762-CED6-4913-A120-94CA672CE8FB}"/>
                </a:ext>
              </a:extLst>
            </p:cNvPr>
            <p:cNvGrpSpPr/>
            <p:nvPr/>
          </p:nvGrpSpPr>
          <p:grpSpPr>
            <a:xfrm>
              <a:off x="-16328" y="3730712"/>
              <a:ext cx="6890654" cy="5826645"/>
              <a:chOff x="-1870365" y="2867890"/>
              <a:chExt cx="876993" cy="872837"/>
            </a:xfrm>
            <a:grpFill/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CC06B6F-7F6D-49DF-8FEC-E30B82639A9E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2837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13C1F2F-D8AA-42D5-8788-5A365AB9B0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67890"/>
                <a:ext cx="876993" cy="872837"/>
              </a:xfrm>
              <a:prstGeom prst="line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0303711-40C9-47AD-896A-344CBADF98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E3B4C7-2F1E-4335-8CFA-AC06C40021D3}"/>
              </a:ext>
            </a:extLst>
          </p:cNvPr>
          <p:cNvGrpSpPr/>
          <p:nvPr/>
        </p:nvGrpSpPr>
        <p:grpSpPr>
          <a:xfrm>
            <a:off x="5320031" y="27338707"/>
            <a:ext cx="1945607" cy="3023588"/>
            <a:chOff x="3146891" y="2853424"/>
            <a:chExt cx="564209" cy="8768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2E91B2-97BA-43B9-A786-12E4481EC04C}"/>
                </a:ext>
              </a:extLst>
            </p:cNvPr>
            <p:cNvSpPr/>
            <p:nvPr/>
          </p:nvSpPr>
          <p:spPr>
            <a:xfrm>
              <a:off x="3146895" y="2853424"/>
              <a:ext cx="564205" cy="56420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670CC8B-BF81-443F-80F7-7FFF7962154E}"/>
                </a:ext>
              </a:extLst>
            </p:cNvPr>
            <p:cNvSpPr/>
            <p:nvPr/>
          </p:nvSpPr>
          <p:spPr>
            <a:xfrm rot="10800000">
              <a:off x="3146891" y="3153397"/>
              <a:ext cx="564208" cy="576841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baseline="-25000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00BC49A-088B-4117-934D-2982FBCEF888}"/>
                </a:ext>
              </a:extLst>
            </p:cNvPr>
            <p:cNvSpPr/>
            <p:nvPr/>
          </p:nvSpPr>
          <p:spPr>
            <a:xfrm>
              <a:off x="3308991" y="3010120"/>
              <a:ext cx="240005" cy="2400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D377F7E-16B5-43B9-87E7-CB4E6C12409F}"/>
              </a:ext>
            </a:extLst>
          </p:cNvPr>
          <p:cNvSpPr txBox="1"/>
          <p:nvPr/>
        </p:nvSpPr>
        <p:spPr>
          <a:xfrm>
            <a:off x="19285815" y="13219662"/>
            <a:ext cx="3821287" cy="26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552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9978EB-33ED-4510-AB4D-D59A582727C0}"/>
              </a:ext>
            </a:extLst>
          </p:cNvPr>
          <p:cNvSpPr txBox="1"/>
          <p:nvPr/>
        </p:nvSpPr>
        <p:spPr>
          <a:xfrm>
            <a:off x="19285813" y="15554591"/>
            <a:ext cx="3688556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</a:p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8C9261-741F-4198-AAA8-CCACAD5B009C}"/>
              </a:ext>
            </a:extLst>
          </p:cNvPr>
          <p:cNvSpPr txBox="1"/>
          <p:nvPr/>
        </p:nvSpPr>
        <p:spPr>
          <a:xfrm>
            <a:off x="1352288" y="15424425"/>
            <a:ext cx="1720472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E26C1F5-EBE6-462D-A66B-E580DD826553}"/>
              </a:ext>
            </a:extLst>
          </p:cNvPr>
          <p:cNvSpPr txBox="1"/>
          <p:nvPr/>
        </p:nvSpPr>
        <p:spPr>
          <a:xfrm>
            <a:off x="1257864" y="13979903"/>
            <a:ext cx="14958488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27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NAME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A64C723-36F9-4741-B6E2-BF49AE395210}"/>
              </a:ext>
            </a:extLst>
          </p:cNvPr>
          <p:cNvSpPr txBox="1"/>
          <p:nvPr/>
        </p:nvSpPr>
        <p:spPr>
          <a:xfrm>
            <a:off x="999863" y="11693628"/>
            <a:ext cx="10585950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 RATINGS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3D55F6-BCD6-4E0B-87A0-64772E578621}"/>
              </a:ext>
            </a:extLst>
          </p:cNvPr>
          <p:cNvGrpSpPr/>
          <p:nvPr/>
        </p:nvGrpSpPr>
        <p:grpSpPr>
          <a:xfrm>
            <a:off x="-79042" y="43122690"/>
            <a:ext cx="23807065" cy="4136855"/>
            <a:chOff x="-13728" y="9974954"/>
            <a:chExt cx="6903841" cy="11996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267E36-58F4-4011-B60B-56A39957CED8}"/>
                </a:ext>
              </a:extLst>
            </p:cNvPr>
            <p:cNvGrpSpPr/>
            <p:nvPr/>
          </p:nvGrpSpPr>
          <p:grpSpPr>
            <a:xfrm>
              <a:off x="4659" y="9974954"/>
              <a:ext cx="6885454" cy="1199652"/>
              <a:chOff x="-12312" y="3508205"/>
              <a:chExt cx="6885454" cy="1199652"/>
            </a:xfrm>
            <a:solidFill>
              <a:schemeClr val="bg1"/>
            </a:solidFill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8D40388-0600-49C7-A996-9D0EEFC071AC}"/>
                  </a:ext>
                </a:extLst>
              </p:cNvPr>
              <p:cNvSpPr/>
              <p:nvPr/>
            </p:nvSpPr>
            <p:spPr>
              <a:xfrm>
                <a:off x="-12312" y="3508205"/>
                <a:ext cx="6885454" cy="11996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96F5F52-CAFC-4AF6-81C7-FAC84E150BAD}"/>
                  </a:ext>
                </a:extLst>
              </p:cNvPr>
              <p:cNvGrpSpPr/>
              <p:nvPr/>
            </p:nvGrpSpPr>
            <p:grpSpPr>
              <a:xfrm rot="2700000">
                <a:off x="863689" y="3719528"/>
                <a:ext cx="556128" cy="547847"/>
                <a:chOff x="1435889" y="4005243"/>
                <a:chExt cx="2304288" cy="2304288"/>
              </a:xfrm>
              <a:grpFill/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7E4D00C8-6387-4EF1-9AD2-7C0F9E0D1FC0}"/>
                    </a:ext>
                  </a:extLst>
                </p:cNvPr>
                <p:cNvSpPr/>
                <p:nvPr/>
              </p:nvSpPr>
              <p:spPr>
                <a:xfrm>
                  <a:off x="1435889" y="4005243"/>
                  <a:ext cx="2304288" cy="2304288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AEA1A41-DBC6-4476-BC0C-6F53E64B4710}"/>
                    </a:ext>
                  </a:extLst>
                </p:cNvPr>
                <p:cNvCxnSpPr>
                  <a:stCxn id="103" idx="0"/>
                  <a:endCxn id="103" idx="4"/>
                </p:cNvCxnSpPr>
                <p:nvPr/>
              </p:nvCxnSpPr>
              <p:spPr>
                <a:xfrm flipH="1">
                  <a:off x="1785476" y="4342697"/>
                  <a:ext cx="1605114" cy="1629380"/>
                </a:xfrm>
                <a:prstGeom prst="line">
                  <a:avLst/>
                </a:prstGeom>
                <a:grpFill/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91DBAFB-1365-40AA-B405-8EECECAD84D8}"/>
                    </a:ext>
                  </a:extLst>
                </p:cNvPr>
                <p:cNvCxnSpPr>
                  <a:cxnSpLocks/>
                  <a:stCxn id="103" idx="2"/>
                  <a:endCxn id="103" idx="6"/>
                </p:cNvCxnSpPr>
                <p:nvPr/>
              </p:nvCxnSpPr>
              <p:spPr>
                <a:xfrm>
                  <a:off x="1773345" y="4330385"/>
                  <a:ext cx="1629378" cy="1654007"/>
                </a:xfrm>
                <a:prstGeom prst="line">
                  <a:avLst/>
                </a:prstGeom>
                <a:grpFill/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E6B8A28C-8286-438B-A645-654B73A8C13B}"/>
                  </a:ext>
                </a:extLst>
              </p:cNvPr>
              <p:cNvGrpSpPr/>
              <p:nvPr/>
            </p:nvGrpSpPr>
            <p:grpSpPr>
              <a:xfrm rot="2700000">
                <a:off x="3149688" y="3717609"/>
                <a:ext cx="556128" cy="547847"/>
                <a:chOff x="1435889" y="4005243"/>
                <a:chExt cx="2304288" cy="2304288"/>
              </a:xfrm>
              <a:grpFill/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80FEBED9-72B7-4F3A-B5FB-23FB09D1D14B}"/>
                    </a:ext>
                  </a:extLst>
                </p:cNvPr>
                <p:cNvSpPr/>
                <p:nvPr/>
              </p:nvSpPr>
              <p:spPr>
                <a:xfrm>
                  <a:off x="1435889" y="4005243"/>
                  <a:ext cx="2304288" cy="2304288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0D40B551-A1FB-43E5-AF16-595894A006EA}"/>
                    </a:ext>
                  </a:extLst>
                </p:cNvPr>
                <p:cNvCxnSpPr>
                  <a:stCxn id="110" idx="0"/>
                  <a:endCxn id="110" idx="4"/>
                </p:cNvCxnSpPr>
                <p:nvPr/>
              </p:nvCxnSpPr>
              <p:spPr>
                <a:xfrm flipH="1">
                  <a:off x="1785476" y="4342697"/>
                  <a:ext cx="1605114" cy="1629380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700732C-D481-43E7-AB25-084AB31F807B}"/>
                    </a:ext>
                  </a:extLst>
                </p:cNvPr>
                <p:cNvCxnSpPr>
                  <a:cxnSpLocks/>
                  <a:stCxn id="110" idx="2"/>
                  <a:endCxn id="110" idx="6"/>
                </p:cNvCxnSpPr>
                <p:nvPr/>
              </p:nvCxnSpPr>
              <p:spPr>
                <a:xfrm>
                  <a:off x="1773345" y="4330385"/>
                  <a:ext cx="1629378" cy="1654007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CEEE7E53-DD8B-4029-9F30-2886CEF784C4}"/>
                  </a:ext>
                </a:extLst>
              </p:cNvPr>
              <p:cNvGrpSpPr/>
              <p:nvPr/>
            </p:nvGrpSpPr>
            <p:grpSpPr>
              <a:xfrm rot="2700000">
                <a:off x="5439865" y="3714566"/>
                <a:ext cx="556128" cy="547847"/>
                <a:chOff x="1435889" y="4005243"/>
                <a:chExt cx="2304288" cy="2304288"/>
              </a:xfrm>
              <a:grpFill/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0FC24ADE-C265-48D2-93D3-6266C76869A0}"/>
                    </a:ext>
                  </a:extLst>
                </p:cNvPr>
                <p:cNvSpPr/>
                <p:nvPr/>
              </p:nvSpPr>
              <p:spPr>
                <a:xfrm>
                  <a:off x="1435889" y="4005243"/>
                  <a:ext cx="2304288" cy="2304288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27965AB-478D-4236-8B85-CADEC806CC42}"/>
                    </a:ext>
                  </a:extLst>
                </p:cNvPr>
                <p:cNvCxnSpPr>
                  <a:stCxn id="115" idx="0"/>
                  <a:endCxn id="115" idx="4"/>
                </p:cNvCxnSpPr>
                <p:nvPr/>
              </p:nvCxnSpPr>
              <p:spPr>
                <a:xfrm flipH="1">
                  <a:off x="1785476" y="4342697"/>
                  <a:ext cx="1605114" cy="1629380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AB9C6878-D944-4F77-9D97-61A08F709627}"/>
                    </a:ext>
                  </a:extLst>
                </p:cNvPr>
                <p:cNvCxnSpPr>
                  <a:cxnSpLocks/>
                  <a:stCxn id="115" idx="2"/>
                  <a:endCxn id="115" idx="6"/>
                </p:cNvCxnSpPr>
                <p:nvPr/>
              </p:nvCxnSpPr>
              <p:spPr>
                <a:xfrm>
                  <a:off x="1773345" y="4330385"/>
                  <a:ext cx="1629378" cy="1654007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B920AF-0D33-4ACC-AFCB-F0A6CF7CCC43}"/>
                </a:ext>
              </a:extLst>
            </p:cNvPr>
            <p:cNvSpPr txBox="1"/>
            <p:nvPr/>
          </p:nvSpPr>
          <p:spPr>
            <a:xfrm>
              <a:off x="304396" y="10804978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65B8837-0762-4C03-BFB8-1FD708EA6957}"/>
                </a:ext>
              </a:extLst>
            </p:cNvPr>
            <p:cNvSpPr txBox="1"/>
            <p:nvPr/>
          </p:nvSpPr>
          <p:spPr>
            <a:xfrm>
              <a:off x="2527242" y="10787478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MANPOWER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AE23CA-91A2-4257-A943-48767ADA4780}"/>
                </a:ext>
              </a:extLst>
            </p:cNvPr>
            <p:cNvSpPr txBox="1"/>
            <p:nvPr/>
          </p:nvSpPr>
          <p:spPr>
            <a:xfrm>
              <a:off x="4763301" y="10797078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EXPERIENCE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8E7244E-44A8-472C-9BD9-7E11F283BF8C}"/>
                </a:ext>
              </a:extLst>
            </p:cNvPr>
            <p:cNvSpPr/>
            <p:nvPr/>
          </p:nvSpPr>
          <p:spPr>
            <a:xfrm>
              <a:off x="-13728" y="11119100"/>
              <a:ext cx="228600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97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598CEED6-372F-424C-8104-7F27DB3FDEFE}"/>
              </a:ext>
            </a:extLst>
          </p:cNvPr>
          <p:cNvSpPr/>
          <p:nvPr/>
        </p:nvSpPr>
        <p:spPr>
          <a:xfrm>
            <a:off x="-42923" y="26139125"/>
            <a:ext cx="23648991" cy="355130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6CD85C5-F944-4CA8-9754-333760F261E5}"/>
              </a:ext>
            </a:extLst>
          </p:cNvPr>
          <p:cNvSpPr/>
          <p:nvPr/>
        </p:nvSpPr>
        <p:spPr>
          <a:xfrm>
            <a:off x="-56872" y="41912211"/>
            <a:ext cx="23648991" cy="2546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0DE4CAE-DF09-4EB8-A5AA-1FAD8C47FA65}"/>
              </a:ext>
            </a:extLst>
          </p:cNvPr>
          <p:cNvGrpSpPr/>
          <p:nvPr/>
        </p:nvGrpSpPr>
        <p:grpSpPr>
          <a:xfrm>
            <a:off x="-30595" y="25988472"/>
            <a:ext cx="23679019" cy="26094258"/>
            <a:chOff x="-12756" y="1849825"/>
            <a:chExt cx="6866709" cy="756710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83A0998-375D-45C2-8668-56575327F817}"/>
                </a:ext>
              </a:extLst>
            </p:cNvPr>
            <p:cNvSpPr/>
            <p:nvPr/>
          </p:nvSpPr>
          <p:spPr>
            <a:xfrm>
              <a:off x="-12756" y="1849825"/>
              <a:ext cx="6858001" cy="390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5299BBE-70CF-4F46-B77D-9C55F9C93A59}"/>
                </a:ext>
              </a:extLst>
            </p:cNvPr>
            <p:cNvGrpSpPr/>
            <p:nvPr/>
          </p:nvGrpSpPr>
          <p:grpSpPr>
            <a:xfrm>
              <a:off x="-4305" y="2332085"/>
              <a:ext cx="6858258" cy="3857770"/>
              <a:chOff x="-1870365" y="2867890"/>
              <a:chExt cx="872837" cy="879052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9600E54-0666-4360-A6C8-8633DEDA1D1F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9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49D37CC-566A-4030-8F76-761C5FD60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81747"/>
                <a:ext cx="872837" cy="85898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E9C6C28-F63C-4D99-AD59-5BE5D13A4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E19836-349D-42F2-BC07-209A82443B06}"/>
                </a:ext>
              </a:extLst>
            </p:cNvPr>
            <p:cNvCxnSpPr>
              <a:cxnSpLocks/>
            </p:cNvCxnSpPr>
            <p:nvPr/>
          </p:nvCxnSpPr>
          <p:spPr>
            <a:xfrm>
              <a:off x="216484" y="5423170"/>
              <a:ext cx="4818109" cy="36999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3DB34CB-68EB-48D1-809F-204D685BF2FE}"/>
                </a:ext>
              </a:extLst>
            </p:cNvPr>
            <p:cNvSpPr txBox="1"/>
            <p:nvPr/>
          </p:nvSpPr>
          <p:spPr>
            <a:xfrm>
              <a:off x="142603" y="5036270"/>
              <a:ext cx="2425782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8EE001-94D2-4795-B5FC-790B7771084E}"/>
                </a:ext>
              </a:extLst>
            </p:cNvPr>
            <p:cNvSpPr txBox="1"/>
            <p:nvPr/>
          </p:nvSpPr>
          <p:spPr>
            <a:xfrm>
              <a:off x="5731795" y="4927176"/>
              <a:ext cx="1108140" cy="76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6552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9.5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42FF30A-B122-4B38-A8CC-2592B8D6EF21}"/>
                </a:ext>
              </a:extLst>
            </p:cNvPr>
            <p:cNvGrpSpPr/>
            <p:nvPr/>
          </p:nvGrpSpPr>
          <p:grpSpPr>
            <a:xfrm>
              <a:off x="221748" y="5494097"/>
              <a:ext cx="1772203" cy="268327"/>
              <a:chOff x="289835" y="10448223"/>
              <a:chExt cx="1501076" cy="227276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9584BDF-C93C-4DBA-A361-9C73542DACE4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706F96-03C7-4898-B6B6-FD5C2F917E9B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4B129D3-08D4-41F7-843B-D510A17FDBFC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D84B564-F0FA-45E6-A1BC-3E551866083C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105E4E4-4616-4ED6-9171-EF725209702F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2AF23E-E018-4A33-8C20-B9931AB50B76}"/>
                </a:ext>
              </a:extLst>
            </p:cNvPr>
            <p:cNvSpPr txBox="1"/>
            <p:nvPr/>
          </p:nvSpPr>
          <p:spPr>
            <a:xfrm>
              <a:off x="2033560" y="5482684"/>
              <a:ext cx="106964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reviews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E0228C-4201-4961-B78F-D5A1492584B3}"/>
                </a:ext>
              </a:extLst>
            </p:cNvPr>
            <p:cNvSpPr txBox="1"/>
            <p:nvPr/>
          </p:nvSpPr>
          <p:spPr>
            <a:xfrm>
              <a:off x="5731794" y="5604285"/>
              <a:ext cx="1069649" cy="45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FYLLA</a:t>
              </a:r>
            </a:p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A3098C6-F337-4FE0-9E1C-ED15839BC03C}"/>
                </a:ext>
              </a:extLst>
            </p:cNvPr>
            <p:cNvSpPr txBox="1"/>
            <p:nvPr/>
          </p:nvSpPr>
          <p:spPr>
            <a:xfrm>
              <a:off x="164821" y="5808577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8EE52D-8BF2-4C15-9B47-F0D49EEEB1DF}"/>
                </a:ext>
              </a:extLst>
            </p:cNvPr>
            <p:cNvSpPr txBox="1"/>
            <p:nvPr/>
          </p:nvSpPr>
          <p:spPr>
            <a:xfrm>
              <a:off x="88706" y="1879321"/>
              <a:ext cx="2425782" cy="5469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PICK OF THE WEEK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D1E26AB8-8F6B-4CF8-AD85-02C7CAE4838B}"/>
              </a:ext>
            </a:extLst>
          </p:cNvPr>
          <p:cNvSpPr txBox="1"/>
          <p:nvPr/>
        </p:nvSpPr>
        <p:spPr>
          <a:xfrm>
            <a:off x="143916" y="42062861"/>
            <a:ext cx="10585950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TRAKARO TOP 10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FB34AA-9572-4413-B25D-E9F644AACD9F}"/>
              </a:ext>
            </a:extLst>
          </p:cNvPr>
          <p:cNvGrpSpPr/>
          <p:nvPr/>
        </p:nvGrpSpPr>
        <p:grpSpPr>
          <a:xfrm>
            <a:off x="-83976" y="43349678"/>
            <a:ext cx="23703199" cy="23041070"/>
            <a:chOff x="-11907" y="6884423"/>
            <a:chExt cx="6873721" cy="6681709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9FC7ED0-9D48-4E02-A650-59EEDA35A68B}"/>
                </a:ext>
              </a:extLst>
            </p:cNvPr>
            <p:cNvSpPr/>
            <p:nvPr/>
          </p:nvSpPr>
          <p:spPr>
            <a:xfrm>
              <a:off x="-11907" y="6884423"/>
              <a:ext cx="6858001" cy="34616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C8BBD3F-1DEC-421D-97EF-2553FCBB8FE1}"/>
                </a:ext>
              </a:extLst>
            </p:cNvPr>
            <p:cNvSpPr/>
            <p:nvPr/>
          </p:nvSpPr>
          <p:spPr>
            <a:xfrm>
              <a:off x="5418783" y="9152706"/>
              <a:ext cx="1443031" cy="117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9230FD6-4537-4947-B5F7-DAA9FD563AEF}"/>
                </a:ext>
              </a:extLst>
            </p:cNvPr>
            <p:cNvGrpSpPr/>
            <p:nvPr/>
          </p:nvGrpSpPr>
          <p:grpSpPr>
            <a:xfrm>
              <a:off x="-4045" y="6885719"/>
              <a:ext cx="6858000" cy="2266987"/>
              <a:chOff x="-1870365" y="2453803"/>
              <a:chExt cx="872837" cy="1286924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5A9E867A-BC59-4F2A-98DD-53B940AE334B}"/>
                  </a:ext>
                </a:extLst>
              </p:cNvPr>
              <p:cNvSpPr/>
              <p:nvPr/>
            </p:nvSpPr>
            <p:spPr>
              <a:xfrm>
                <a:off x="-1870365" y="2453803"/>
                <a:ext cx="872837" cy="1286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347113D-4F57-4F31-AD7B-C4AD590F5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453803"/>
                <a:ext cx="872837" cy="128692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498C2CC-DFBE-451D-B638-F3F325D2DE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453803"/>
                <a:ext cx="872837" cy="128692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B6368CB-09EA-411F-AF7F-C3822A559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25" y="9566832"/>
              <a:ext cx="4873515" cy="553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F1C0BFC-CE8C-4DF3-B6D4-BCED18D06000}"/>
                </a:ext>
              </a:extLst>
            </p:cNvPr>
            <p:cNvSpPr txBox="1"/>
            <p:nvPr/>
          </p:nvSpPr>
          <p:spPr>
            <a:xfrm>
              <a:off x="206644" y="9185470"/>
              <a:ext cx="2425782" cy="438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HOTEL NAME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B6A5DA1-4D44-4341-BE49-98C382EE8D17}"/>
                </a:ext>
              </a:extLst>
            </p:cNvPr>
            <p:cNvSpPr txBox="1"/>
            <p:nvPr/>
          </p:nvSpPr>
          <p:spPr>
            <a:xfrm>
              <a:off x="5578040" y="9068240"/>
              <a:ext cx="1108140" cy="76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6552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9.5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5C0BC6A-62A9-4E24-B589-5589E20D5D86}"/>
                </a:ext>
              </a:extLst>
            </p:cNvPr>
            <p:cNvGrpSpPr/>
            <p:nvPr/>
          </p:nvGrpSpPr>
          <p:grpSpPr>
            <a:xfrm>
              <a:off x="285789" y="9643297"/>
              <a:ext cx="1772203" cy="268327"/>
              <a:chOff x="289835" y="10448223"/>
              <a:chExt cx="1501076" cy="227276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F21AA06-B7C3-478F-98CC-D317E290AC0F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1641726-E178-4FE5-AA81-48366AFDC787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F48825C-F12A-4F3D-85D9-D56EDDAC64DE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9B85FA1-6900-4A60-B810-3225FBFB1CEF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A74C266-AAA2-4D54-B536-A175C0046C11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83E69C9-7E5E-45D0-A426-26AB1B19A03E}"/>
                </a:ext>
              </a:extLst>
            </p:cNvPr>
            <p:cNvSpPr txBox="1"/>
            <p:nvPr/>
          </p:nvSpPr>
          <p:spPr>
            <a:xfrm>
              <a:off x="2097601" y="9631884"/>
              <a:ext cx="106964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reviews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D71B89C-E7F0-4C21-AAD3-3A968B1E285D}"/>
                </a:ext>
              </a:extLst>
            </p:cNvPr>
            <p:cNvSpPr txBox="1"/>
            <p:nvPr/>
          </p:nvSpPr>
          <p:spPr>
            <a:xfrm>
              <a:off x="5578039" y="9745349"/>
              <a:ext cx="1069649" cy="45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FYLLA</a:t>
              </a:r>
            </a:p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217BE1A-5F15-43EA-A33A-42005042BDB8}"/>
                </a:ext>
              </a:extLst>
            </p:cNvPr>
            <p:cNvSpPr txBox="1"/>
            <p:nvPr/>
          </p:nvSpPr>
          <p:spPr>
            <a:xfrm>
              <a:off x="214781" y="9968928"/>
              <a:ext cx="4989219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14A5CFE-46EE-4B9F-B78D-E40BE1E967E0}"/>
                </a:ext>
              </a:extLst>
            </p:cNvPr>
            <p:cNvSpPr txBox="1"/>
            <p:nvPr/>
          </p:nvSpPr>
          <p:spPr>
            <a:xfrm>
              <a:off x="187400" y="8590531"/>
              <a:ext cx="2425782" cy="39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8276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TOP 1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BE75E6A-E9F1-46C6-869F-7DDEDBC77B6A}"/>
              </a:ext>
            </a:extLst>
          </p:cNvPr>
          <p:cNvGrpSpPr/>
          <p:nvPr/>
        </p:nvGrpSpPr>
        <p:grpSpPr>
          <a:xfrm>
            <a:off x="-42916" y="60371434"/>
            <a:ext cx="23703199" cy="23237855"/>
            <a:chOff x="-11907" y="6869749"/>
            <a:chExt cx="6873721" cy="6738775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D3C89F9-AABC-4896-814F-0C137C02D9B9}"/>
                </a:ext>
              </a:extLst>
            </p:cNvPr>
            <p:cNvSpPr/>
            <p:nvPr/>
          </p:nvSpPr>
          <p:spPr>
            <a:xfrm>
              <a:off x="-11907" y="6884423"/>
              <a:ext cx="6858001" cy="34616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519519E-8932-4967-BD7E-ED272037772D}"/>
                </a:ext>
              </a:extLst>
            </p:cNvPr>
            <p:cNvSpPr/>
            <p:nvPr/>
          </p:nvSpPr>
          <p:spPr>
            <a:xfrm>
              <a:off x="5438612" y="9195098"/>
              <a:ext cx="1423202" cy="1123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584F0EC-CFD6-4478-99B1-81E19C5AA6B0}"/>
                </a:ext>
              </a:extLst>
            </p:cNvPr>
            <p:cNvGrpSpPr/>
            <p:nvPr/>
          </p:nvGrpSpPr>
          <p:grpSpPr>
            <a:xfrm>
              <a:off x="-4045" y="6869749"/>
              <a:ext cx="6858000" cy="6738775"/>
              <a:chOff x="-4045" y="6993943"/>
              <a:chExt cx="6858000" cy="673877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551220BE-881C-4751-A418-75B1DCC9AE5C}"/>
                  </a:ext>
                </a:extLst>
              </p:cNvPr>
              <p:cNvGrpSpPr/>
              <p:nvPr/>
            </p:nvGrpSpPr>
            <p:grpSpPr>
              <a:xfrm>
                <a:off x="-4045" y="6993943"/>
                <a:ext cx="6858000" cy="2325349"/>
                <a:chOff x="-1870365" y="2420672"/>
                <a:chExt cx="872837" cy="1320055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4D6468BD-1ABE-4728-8AE8-97480929717C}"/>
                    </a:ext>
                  </a:extLst>
                </p:cNvPr>
                <p:cNvSpPr/>
                <p:nvPr/>
              </p:nvSpPr>
              <p:spPr>
                <a:xfrm>
                  <a:off x="-1870365" y="2420672"/>
                  <a:ext cx="872837" cy="13200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ABA75098-E125-467D-B5A8-13A6AC72FF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70365" y="2453803"/>
                  <a:ext cx="872837" cy="1286924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BEB4CEA6-3052-4A26-91F8-CD5793B07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870365" y="2453803"/>
                  <a:ext cx="872837" cy="1286924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29824C6-AE8E-48A8-B082-9571E4A89F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525" y="9733418"/>
                <a:ext cx="4873515" cy="5538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7BE84F7-FF1F-4B55-8F9F-F83AAE420FF1}"/>
                  </a:ext>
                </a:extLst>
              </p:cNvPr>
              <p:cNvSpPr txBox="1"/>
              <p:nvPr/>
            </p:nvSpPr>
            <p:spPr>
              <a:xfrm>
                <a:off x="206644" y="9352056"/>
                <a:ext cx="2425782" cy="4380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391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HOTEL NAME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74F862C-9CB8-4446-9E24-A08A79E0533F}"/>
                  </a:ext>
                </a:extLst>
              </p:cNvPr>
              <p:cNvSpPr txBox="1"/>
              <p:nvPr/>
            </p:nvSpPr>
            <p:spPr>
              <a:xfrm>
                <a:off x="5578040" y="9234826"/>
                <a:ext cx="1108140" cy="76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6552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9.5</a:t>
                </a: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F2566280-1D90-4128-B73B-B0E788CEC46C}"/>
                  </a:ext>
                </a:extLst>
              </p:cNvPr>
              <p:cNvGrpSpPr/>
              <p:nvPr/>
            </p:nvGrpSpPr>
            <p:grpSpPr>
              <a:xfrm>
                <a:off x="285789" y="9809883"/>
                <a:ext cx="1772203" cy="268327"/>
                <a:chOff x="289835" y="10448223"/>
                <a:chExt cx="1501076" cy="227276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67600EB4-384C-4D7C-B5E4-093BD08D7494}"/>
                    </a:ext>
                  </a:extLst>
                </p:cNvPr>
                <p:cNvSpPr/>
                <p:nvPr/>
              </p:nvSpPr>
              <p:spPr>
                <a:xfrm>
                  <a:off x="289835" y="10448223"/>
                  <a:ext cx="227276" cy="22727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43AF26EA-BD76-4608-9F44-D261BD534423}"/>
                    </a:ext>
                  </a:extLst>
                </p:cNvPr>
                <p:cNvSpPr/>
                <p:nvPr/>
              </p:nvSpPr>
              <p:spPr>
                <a:xfrm>
                  <a:off x="609857" y="10448223"/>
                  <a:ext cx="227276" cy="22727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69C128E-8163-491F-8054-3488CA297B2C}"/>
                    </a:ext>
                  </a:extLst>
                </p:cNvPr>
                <p:cNvSpPr/>
                <p:nvPr/>
              </p:nvSpPr>
              <p:spPr>
                <a:xfrm>
                  <a:off x="929879" y="10448223"/>
                  <a:ext cx="227276" cy="22727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DEFD5D10-8A67-4FAB-AF8A-3AE505F7457B}"/>
                    </a:ext>
                  </a:extLst>
                </p:cNvPr>
                <p:cNvSpPr/>
                <p:nvPr/>
              </p:nvSpPr>
              <p:spPr>
                <a:xfrm>
                  <a:off x="1243613" y="10448223"/>
                  <a:ext cx="227276" cy="22727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259E91C7-28BD-4BEE-AFE1-A342B98397C0}"/>
                    </a:ext>
                  </a:extLst>
                </p:cNvPr>
                <p:cNvSpPr/>
                <p:nvPr/>
              </p:nvSpPr>
              <p:spPr>
                <a:xfrm>
                  <a:off x="1563635" y="10448223"/>
                  <a:ext cx="227276" cy="22727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20E3B70-34EC-4DB5-A8C6-92DC420696B3}"/>
                  </a:ext>
                </a:extLst>
              </p:cNvPr>
              <p:cNvSpPr txBox="1"/>
              <p:nvPr/>
            </p:nvSpPr>
            <p:spPr>
              <a:xfrm>
                <a:off x="2097601" y="9798470"/>
                <a:ext cx="1069649" cy="242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4828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 reviews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B2A7C7C-D3B5-485E-BD1C-DBC9EBDAAA0E}"/>
                  </a:ext>
                </a:extLst>
              </p:cNvPr>
              <p:cNvSpPr txBox="1"/>
              <p:nvPr/>
            </p:nvSpPr>
            <p:spPr>
              <a:xfrm>
                <a:off x="5578039" y="9911935"/>
                <a:ext cx="1069649" cy="457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4828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FYLLA</a:t>
                </a:r>
              </a:p>
              <a:p>
                <a:pPr algn="ctr"/>
                <a:r>
                  <a:rPr lang="en-PH" sz="4828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RATING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12B06CE-2092-4BF2-A736-E2B9B34A03AF}"/>
                  </a:ext>
                </a:extLst>
              </p:cNvPr>
              <p:cNvSpPr txBox="1"/>
              <p:nvPr/>
            </p:nvSpPr>
            <p:spPr>
              <a:xfrm>
                <a:off x="214781" y="10135514"/>
                <a:ext cx="4989219" cy="242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4828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Address</a:t>
                </a: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6646130-A298-48AB-841C-0BCC020D38E9}"/>
                </a:ext>
              </a:extLst>
            </p:cNvPr>
            <p:cNvSpPr txBox="1"/>
            <p:nvPr/>
          </p:nvSpPr>
          <p:spPr>
            <a:xfrm>
              <a:off x="187400" y="8590531"/>
              <a:ext cx="2425782" cy="39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8276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TOP 2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C46F10BB-7D54-4B4E-9BBA-98781AA9BC2F}"/>
              </a:ext>
            </a:extLst>
          </p:cNvPr>
          <p:cNvSpPr txBox="1"/>
          <p:nvPr/>
        </p:nvSpPr>
        <p:spPr>
          <a:xfrm>
            <a:off x="3430507" y="5253979"/>
            <a:ext cx="8365017" cy="113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Lima Park Hotel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297FFEB-259C-4D0F-ACF0-A3E68F9CA184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9.7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Fylla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E7CF2F0-78E4-460A-B3D8-EC4E7C8B31D3}"/>
              </a:ext>
            </a:extLst>
          </p:cNvPr>
          <p:cNvGrpSpPr/>
          <p:nvPr/>
        </p:nvGrpSpPr>
        <p:grpSpPr>
          <a:xfrm>
            <a:off x="17647719" y="28620198"/>
            <a:ext cx="5680871" cy="1243437"/>
            <a:chOff x="5130130" y="7089474"/>
            <a:chExt cx="1647403" cy="36058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60A2F15-6779-4917-876D-3AD9879A62E0}"/>
                </a:ext>
              </a:extLst>
            </p:cNvPr>
            <p:cNvGrpSpPr/>
            <p:nvPr/>
          </p:nvGrpSpPr>
          <p:grpSpPr>
            <a:xfrm>
              <a:off x="5253845" y="7089474"/>
              <a:ext cx="1378084" cy="360586"/>
              <a:chOff x="6832621" y="775671"/>
              <a:chExt cx="1378084" cy="360586"/>
            </a:xfrm>
            <a:solidFill>
              <a:srgbClr val="E6E6E6"/>
            </a:solidFill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8D0F0BD-39BF-42C0-A3B4-0342714B42B4}"/>
                  </a:ext>
                </a:extLst>
              </p:cNvPr>
              <p:cNvSpPr/>
              <p:nvPr/>
            </p:nvSpPr>
            <p:spPr>
              <a:xfrm>
                <a:off x="7850119" y="775671"/>
                <a:ext cx="360586" cy="360586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34EAFFE-EBE7-44AE-A88F-0FB9DB472D74}"/>
                  </a:ext>
                </a:extLst>
              </p:cNvPr>
              <p:cNvSpPr/>
              <p:nvPr/>
            </p:nvSpPr>
            <p:spPr>
              <a:xfrm>
                <a:off x="7018496" y="775671"/>
                <a:ext cx="1028225" cy="360586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9DEEC35-D3A4-46B8-AF66-40AAB6BB547A}"/>
                  </a:ext>
                </a:extLst>
              </p:cNvPr>
              <p:cNvSpPr/>
              <p:nvPr/>
            </p:nvSpPr>
            <p:spPr>
              <a:xfrm>
                <a:off x="6832621" y="775671"/>
                <a:ext cx="360586" cy="360586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59A25A1-5BDC-44CD-9E9D-922084C7F40E}"/>
                </a:ext>
              </a:extLst>
            </p:cNvPr>
            <p:cNvSpPr txBox="1"/>
            <p:nvPr/>
          </p:nvSpPr>
          <p:spPr>
            <a:xfrm>
              <a:off x="5130130" y="7089823"/>
              <a:ext cx="1647403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517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 PICKED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150072C-3A92-4F1B-959D-75A881372F2F}"/>
              </a:ext>
            </a:extLst>
          </p:cNvPr>
          <p:cNvSpPr/>
          <p:nvPr/>
        </p:nvSpPr>
        <p:spPr>
          <a:xfrm>
            <a:off x="12499" y="13374130"/>
            <a:ext cx="23593569" cy="117099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B261C6-62E6-4432-9A07-8C183842FC59}"/>
              </a:ext>
            </a:extLst>
          </p:cNvPr>
          <p:cNvSpPr txBox="1"/>
          <p:nvPr/>
        </p:nvSpPr>
        <p:spPr>
          <a:xfrm>
            <a:off x="421847" y="11761546"/>
            <a:ext cx="11453200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PICKED OF THE WEEK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29C6185-19C6-4357-A0F0-2FEFB0AA5824}"/>
              </a:ext>
            </a:extLst>
          </p:cNvPr>
          <p:cNvSpPr txBox="1"/>
          <p:nvPr/>
        </p:nvSpPr>
        <p:spPr>
          <a:xfrm>
            <a:off x="2399622" y="15227663"/>
            <a:ext cx="18028843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the next </a:t>
            </a:r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of the Week 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showing your interest to </a:t>
            </a:r>
            <a:r>
              <a:rPr lang="en-PH" sz="4828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Trakaro</a:t>
            </a:r>
            <a:r>
              <a:rPr lang="en-PH" sz="4828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messaging 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2DB36F5-9DBB-4BEA-9485-3E985C4CC157}"/>
              </a:ext>
            </a:extLst>
          </p:cNvPr>
          <p:cNvGrpSpPr/>
          <p:nvPr/>
        </p:nvGrpSpPr>
        <p:grpSpPr>
          <a:xfrm>
            <a:off x="4421195" y="18038906"/>
            <a:ext cx="14603998" cy="2749931"/>
            <a:chOff x="1355694" y="7687173"/>
            <a:chExt cx="4235032" cy="797456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FFCE77B-6BAF-4D72-8930-520AC98154FE}"/>
                </a:ext>
              </a:extLst>
            </p:cNvPr>
            <p:cNvGrpSpPr/>
            <p:nvPr/>
          </p:nvGrpSpPr>
          <p:grpSpPr>
            <a:xfrm>
              <a:off x="1355694" y="7687173"/>
              <a:ext cx="4235032" cy="797456"/>
              <a:chOff x="-1011741" y="3862807"/>
              <a:chExt cx="3013321" cy="567408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58A941A-A402-40F4-A58F-6FA9664830D0}"/>
                  </a:ext>
                </a:extLst>
              </p:cNvPr>
              <p:cNvSpPr/>
              <p:nvPr/>
            </p:nvSpPr>
            <p:spPr>
              <a:xfrm>
                <a:off x="143417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5EE4DC3-E3BC-4FA9-8E90-D929A9C72761}"/>
                  </a:ext>
                </a:extLst>
              </p:cNvPr>
              <p:cNvSpPr/>
              <p:nvPr/>
            </p:nvSpPr>
            <p:spPr>
              <a:xfrm>
                <a:off x="-775031" y="3862807"/>
                <a:ext cx="2492907" cy="567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63FDA5A-BDBC-4744-97A4-84ED733539D6}"/>
                  </a:ext>
                </a:extLst>
              </p:cNvPr>
              <p:cNvSpPr/>
              <p:nvPr/>
            </p:nvSpPr>
            <p:spPr>
              <a:xfrm>
                <a:off x="-1011741" y="3862807"/>
                <a:ext cx="567409" cy="56740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1BE2212-96B0-4406-AE05-1171A0C36DE3}"/>
                </a:ext>
              </a:extLst>
            </p:cNvPr>
            <p:cNvSpPr txBox="1"/>
            <p:nvPr/>
          </p:nvSpPr>
          <p:spPr>
            <a:xfrm>
              <a:off x="1688375" y="7845311"/>
              <a:ext cx="3615145" cy="39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8276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4408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05B4B97-A981-4EB7-8648-37FFB51ED581}"/>
              </a:ext>
            </a:extLst>
          </p:cNvPr>
          <p:cNvSpPr/>
          <p:nvPr/>
        </p:nvSpPr>
        <p:spPr>
          <a:xfrm>
            <a:off x="-46910" y="24674365"/>
            <a:ext cx="23797602" cy="25916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09B752-D58E-4E04-B9B8-73A536F2A583}"/>
              </a:ext>
            </a:extLst>
          </p:cNvPr>
          <p:cNvGrpSpPr/>
          <p:nvPr/>
        </p:nvGrpSpPr>
        <p:grpSpPr>
          <a:xfrm>
            <a:off x="-33773" y="4581879"/>
            <a:ext cx="23761591" cy="20116616"/>
            <a:chOff x="1" y="1907129"/>
            <a:chExt cx="6890654" cy="5833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D2DEF0-4B9D-4D96-AF80-3EAD561F5D95}"/>
                </a:ext>
              </a:extLst>
            </p:cNvPr>
            <p:cNvSpPr/>
            <p:nvPr/>
          </p:nvSpPr>
          <p:spPr>
            <a:xfrm>
              <a:off x="19051" y="1911916"/>
              <a:ext cx="6858000" cy="58288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FCDF762-CED6-4913-A120-94CA672CE8FB}"/>
                </a:ext>
              </a:extLst>
            </p:cNvPr>
            <p:cNvGrpSpPr/>
            <p:nvPr/>
          </p:nvGrpSpPr>
          <p:grpSpPr>
            <a:xfrm>
              <a:off x="1" y="1907129"/>
              <a:ext cx="6890654" cy="5826645"/>
              <a:chOff x="-1870365" y="2867890"/>
              <a:chExt cx="876993" cy="872837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CC06B6F-7F6D-49DF-8FEC-E30B82639A9E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283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13C1F2F-D8AA-42D5-8788-5A365AB9B0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67890"/>
                <a:ext cx="876993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0303711-40C9-47AD-896A-344CBADF98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E3B4C7-2F1E-4335-8CFA-AC06C40021D3}"/>
                </a:ext>
              </a:extLst>
            </p:cNvPr>
            <p:cNvGrpSpPr/>
            <p:nvPr/>
          </p:nvGrpSpPr>
          <p:grpSpPr>
            <a:xfrm>
              <a:off x="1901855" y="4004681"/>
              <a:ext cx="564209" cy="876814"/>
              <a:chOff x="3146891" y="2853424"/>
              <a:chExt cx="564209" cy="87681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2E91B2-97BA-43B9-A786-12E4481EC04C}"/>
                  </a:ext>
                </a:extLst>
              </p:cNvPr>
              <p:cNvSpPr/>
              <p:nvPr/>
            </p:nvSpPr>
            <p:spPr>
              <a:xfrm>
                <a:off x="3146895" y="2853424"/>
                <a:ext cx="564205" cy="56420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2670CC8B-BF81-443F-80F7-7FFF7962154E}"/>
                  </a:ext>
                </a:extLst>
              </p:cNvPr>
              <p:cNvSpPr/>
              <p:nvPr/>
            </p:nvSpPr>
            <p:spPr>
              <a:xfrm rot="10800000">
                <a:off x="3146891" y="3153397"/>
                <a:ext cx="564208" cy="57684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baseline="-25000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00BC49A-088B-4117-934D-2982FBCEF888}"/>
                  </a:ext>
                </a:extLst>
              </p:cNvPr>
              <p:cNvSpPr/>
              <p:nvPr/>
            </p:nvSpPr>
            <p:spPr>
              <a:xfrm>
                <a:off x="3308991" y="3010120"/>
                <a:ext cx="240005" cy="2400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3430507" y="5253977"/>
            <a:ext cx="8365017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DE LA CRUZ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08BF346-FDE9-49C3-9172-7DFD292F666D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2,312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Trakaro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2409C57-81BC-4FB5-B5C9-2BB331F6E92C}"/>
              </a:ext>
            </a:extLst>
          </p:cNvPr>
          <p:cNvGrpSpPr/>
          <p:nvPr/>
        </p:nvGrpSpPr>
        <p:grpSpPr>
          <a:xfrm>
            <a:off x="-46910" y="25322952"/>
            <a:ext cx="22568855" cy="3405771"/>
            <a:chOff x="-13728" y="10177175"/>
            <a:chExt cx="6544771" cy="987644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8D95F5F-158F-4435-AC06-6FC4C15E0AEA}"/>
                </a:ext>
              </a:extLst>
            </p:cNvPr>
            <p:cNvGrpSpPr/>
            <p:nvPr/>
          </p:nvGrpSpPr>
          <p:grpSpPr>
            <a:xfrm>
              <a:off x="884800" y="10177175"/>
              <a:ext cx="5124023" cy="561090"/>
              <a:chOff x="867829" y="3710426"/>
              <a:chExt cx="5124023" cy="561090"/>
            </a:xfrm>
            <a:solidFill>
              <a:schemeClr val="bg1"/>
            </a:solidFill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61A5B120-AA7C-4AFA-AF38-F73C8D6E5570}"/>
                  </a:ext>
                </a:extLst>
              </p:cNvPr>
              <p:cNvGrpSpPr/>
              <p:nvPr/>
            </p:nvGrpSpPr>
            <p:grpSpPr>
              <a:xfrm rot="2700000">
                <a:off x="863689" y="3719528"/>
                <a:ext cx="556128" cy="547847"/>
                <a:chOff x="1435889" y="4005243"/>
                <a:chExt cx="2304288" cy="2304288"/>
              </a:xfrm>
              <a:grpFill/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CD5664F3-5EB7-419F-B2DE-016EE892E3F6}"/>
                    </a:ext>
                  </a:extLst>
                </p:cNvPr>
                <p:cNvSpPr/>
                <p:nvPr/>
              </p:nvSpPr>
              <p:spPr>
                <a:xfrm>
                  <a:off x="1435889" y="4005243"/>
                  <a:ext cx="2304288" cy="2304288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F746382D-FD1F-404F-BE31-5BD85C6A10A1}"/>
                    </a:ext>
                  </a:extLst>
                </p:cNvPr>
                <p:cNvCxnSpPr>
                  <a:stCxn id="130" idx="0"/>
                  <a:endCxn id="130" idx="4"/>
                </p:cNvCxnSpPr>
                <p:nvPr/>
              </p:nvCxnSpPr>
              <p:spPr>
                <a:xfrm flipH="1">
                  <a:off x="1785476" y="4342697"/>
                  <a:ext cx="1605114" cy="1629380"/>
                </a:xfrm>
                <a:prstGeom prst="line">
                  <a:avLst/>
                </a:prstGeom>
                <a:grpFill/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5C60E02-0AE6-44FB-901C-27864A0F14AF}"/>
                    </a:ext>
                  </a:extLst>
                </p:cNvPr>
                <p:cNvCxnSpPr>
                  <a:cxnSpLocks/>
                  <a:stCxn id="130" idx="2"/>
                  <a:endCxn id="130" idx="6"/>
                </p:cNvCxnSpPr>
                <p:nvPr/>
              </p:nvCxnSpPr>
              <p:spPr>
                <a:xfrm>
                  <a:off x="1773345" y="4330385"/>
                  <a:ext cx="1629378" cy="1654007"/>
                </a:xfrm>
                <a:prstGeom prst="line">
                  <a:avLst/>
                </a:prstGeom>
                <a:grpFill/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794D25-B1BE-4AAF-A231-D2C1C5E09228}"/>
                  </a:ext>
                </a:extLst>
              </p:cNvPr>
              <p:cNvGrpSpPr/>
              <p:nvPr/>
            </p:nvGrpSpPr>
            <p:grpSpPr>
              <a:xfrm rot="2700000">
                <a:off x="3149688" y="3717609"/>
                <a:ext cx="556128" cy="547847"/>
                <a:chOff x="1435889" y="4005243"/>
                <a:chExt cx="2304288" cy="2304288"/>
              </a:xfrm>
              <a:grpFill/>
            </p:grpSpPr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DD9B3B2E-38BD-4C7E-BF7E-1DD12632D715}"/>
                    </a:ext>
                  </a:extLst>
                </p:cNvPr>
                <p:cNvSpPr/>
                <p:nvPr/>
              </p:nvSpPr>
              <p:spPr>
                <a:xfrm>
                  <a:off x="1435889" y="4005243"/>
                  <a:ext cx="2304288" cy="2304288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D411E68-7C59-4CF4-9D5D-522C91A5E97C}"/>
                    </a:ext>
                  </a:extLst>
                </p:cNvPr>
                <p:cNvCxnSpPr>
                  <a:stCxn id="127" idx="0"/>
                  <a:endCxn id="127" idx="4"/>
                </p:cNvCxnSpPr>
                <p:nvPr/>
              </p:nvCxnSpPr>
              <p:spPr>
                <a:xfrm flipH="1">
                  <a:off x="1785476" y="4342697"/>
                  <a:ext cx="1605114" cy="1629380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29A2FF9-643C-4A4F-8ABA-1CFAED1D5063}"/>
                    </a:ext>
                  </a:extLst>
                </p:cNvPr>
                <p:cNvCxnSpPr>
                  <a:cxnSpLocks/>
                  <a:stCxn id="127" idx="2"/>
                  <a:endCxn id="127" idx="6"/>
                </p:cNvCxnSpPr>
                <p:nvPr/>
              </p:nvCxnSpPr>
              <p:spPr>
                <a:xfrm>
                  <a:off x="1773345" y="4330385"/>
                  <a:ext cx="1629378" cy="1654007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A661200-AB3F-4604-86AE-5A052D33FE43}"/>
                  </a:ext>
                </a:extLst>
              </p:cNvPr>
              <p:cNvGrpSpPr/>
              <p:nvPr/>
            </p:nvGrpSpPr>
            <p:grpSpPr>
              <a:xfrm rot="2700000">
                <a:off x="5439865" y="3714566"/>
                <a:ext cx="556128" cy="547847"/>
                <a:chOff x="1435889" y="4005243"/>
                <a:chExt cx="2304288" cy="2304288"/>
              </a:xfrm>
              <a:grpFill/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89E56DC-AADB-4EE5-8A14-B834C963D0C9}"/>
                    </a:ext>
                  </a:extLst>
                </p:cNvPr>
                <p:cNvSpPr/>
                <p:nvPr/>
              </p:nvSpPr>
              <p:spPr>
                <a:xfrm>
                  <a:off x="1435889" y="4005243"/>
                  <a:ext cx="2304288" cy="2304288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 dirty="0"/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47210593-1836-4B29-BF6F-3D0536CFC890}"/>
                    </a:ext>
                  </a:extLst>
                </p:cNvPr>
                <p:cNvCxnSpPr>
                  <a:stCxn id="124" idx="0"/>
                  <a:endCxn id="124" idx="4"/>
                </p:cNvCxnSpPr>
                <p:nvPr/>
              </p:nvCxnSpPr>
              <p:spPr>
                <a:xfrm flipH="1">
                  <a:off x="1785476" y="4342697"/>
                  <a:ext cx="1605114" cy="1629380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FC54E891-9EC7-49AE-9D4C-DE650D489AF2}"/>
                    </a:ext>
                  </a:extLst>
                </p:cNvPr>
                <p:cNvCxnSpPr>
                  <a:cxnSpLocks/>
                  <a:stCxn id="124" idx="2"/>
                  <a:endCxn id="124" idx="6"/>
                </p:cNvCxnSpPr>
                <p:nvPr/>
              </p:nvCxnSpPr>
              <p:spPr>
                <a:xfrm>
                  <a:off x="1773345" y="4330385"/>
                  <a:ext cx="1629378" cy="1654007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179C740-6CD3-4E24-B7EE-3A76AD04E49B}"/>
                </a:ext>
              </a:extLst>
            </p:cNvPr>
            <p:cNvSpPr txBox="1"/>
            <p:nvPr/>
          </p:nvSpPr>
          <p:spPr>
            <a:xfrm>
              <a:off x="304396" y="10804978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F6D57D3-823F-4E9E-8399-71D803BABDD6}"/>
                </a:ext>
              </a:extLst>
            </p:cNvPr>
            <p:cNvSpPr txBox="1"/>
            <p:nvPr/>
          </p:nvSpPr>
          <p:spPr>
            <a:xfrm>
              <a:off x="2527242" y="10787478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MANPOWER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3913BD-EAB0-4AE5-B034-F6E1C319C866}"/>
                </a:ext>
              </a:extLst>
            </p:cNvPr>
            <p:cNvSpPr txBox="1"/>
            <p:nvPr/>
          </p:nvSpPr>
          <p:spPr>
            <a:xfrm>
              <a:off x="4763301" y="10797078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EXPERIENCE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3962EE7-0DF6-4F81-9E48-63610365BEB3}"/>
                </a:ext>
              </a:extLst>
            </p:cNvPr>
            <p:cNvSpPr/>
            <p:nvPr/>
          </p:nvSpPr>
          <p:spPr>
            <a:xfrm>
              <a:off x="-13728" y="11119100"/>
              <a:ext cx="228600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E07990-E270-4ACD-9AE6-FC56B7466A03}"/>
              </a:ext>
            </a:extLst>
          </p:cNvPr>
          <p:cNvGrpSpPr/>
          <p:nvPr/>
        </p:nvGrpSpPr>
        <p:grpSpPr>
          <a:xfrm>
            <a:off x="910790" y="29603828"/>
            <a:ext cx="21611154" cy="14537734"/>
            <a:chOff x="264121" y="7256147"/>
            <a:chExt cx="6267046" cy="421581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E48AA73-D7DD-4A9B-9FCF-C0B1944130F0}"/>
                </a:ext>
              </a:extLst>
            </p:cNvPr>
            <p:cNvSpPr/>
            <p:nvPr/>
          </p:nvSpPr>
          <p:spPr>
            <a:xfrm>
              <a:off x="264121" y="7256147"/>
              <a:ext cx="6267046" cy="42158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D5B89F-C6EE-4392-B5D8-4A6B83D39459}"/>
                </a:ext>
              </a:extLst>
            </p:cNvPr>
            <p:cNvSpPr txBox="1"/>
            <p:nvPr/>
          </p:nvSpPr>
          <p:spPr>
            <a:xfrm>
              <a:off x="1224759" y="7550076"/>
              <a:ext cx="1501035" cy="220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391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Beef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D60299D-18EC-4805-A2DD-BC7E5ECD6D46}"/>
                </a:ext>
              </a:extLst>
            </p:cNvPr>
            <p:cNvSpPr txBox="1"/>
            <p:nvPr/>
          </p:nvSpPr>
          <p:spPr>
            <a:xfrm>
              <a:off x="983387" y="8236991"/>
              <a:ext cx="5020571" cy="48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 Name</a:t>
              </a:r>
            </a:p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 Address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251F0C5-6F65-4F7D-80DD-F41C2FE3D17D}"/>
                </a:ext>
              </a:extLst>
            </p:cNvPr>
            <p:cNvGrpSpPr/>
            <p:nvPr/>
          </p:nvGrpSpPr>
          <p:grpSpPr>
            <a:xfrm rot="2700000">
              <a:off x="455851" y="7389687"/>
              <a:ext cx="674626" cy="664582"/>
              <a:chOff x="2048256" y="4626864"/>
              <a:chExt cx="2304288" cy="2304288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4117725-8368-4CEC-AF63-B210E102D1E4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1787D25-19BD-4F52-872E-89195F95AA1C}"/>
                  </a:ext>
                </a:extLst>
              </p:cNvPr>
              <p:cNvCxnSpPr>
                <a:stCxn id="86" idx="0"/>
                <a:endCxn id="86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026437A-F4D1-4825-BA97-ED83B59B6F69}"/>
                  </a:ext>
                </a:extLst>
              </p:cNvPr>
              <p:cNvCxnSpPr>
                <a:cxnSpLocks/>
                <a:stCxn id="86" idx="2"/>
                <a:endCxn id="86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952A417-F3F2-4D34-B304-4454451F7F13}"/>
                </a:ext>
              </a:extLst>
            </p:cNvPr>
            <p:cNvSpPr txBox="1"/>
            <p:nvPr/>
          </p:nvSpPr>
          <p:spPr>
            <a:xfrm>
              <a:off x="983387" y="8849230"/>
              <a:ext cx="5020571" cy="48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 Name</a:t>
              </a:r>
            </a:p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 Address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32A9E46-84D1-4F5F-AF4C-80AE0E31699E}"/>
                </a:ext>
              </a:extLst>
            </p:cNvPr>
            <p:cNvSpPr txBox="1"/>
            <p:nvPr/>
          </p:nvSpPr>
          <p:spPr>
            <a:xfrm>
              <a:off x="983387" y="9477087"/>
              <a:ext cx="5020571" cy="48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 Name</a:t>
              </a:r>
            </a:p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 Address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4AA91E0-6E34-4C98-87FB-B90C34B65C9C}"/>
                </a:ext>
              </a:extLst>
            </p:cNvPr>
            <p:cNvSpPr txBox="1"/>
            <p:nvPr/>
          </p:nvSpPr>
          <p:spPr>
            <a:xfrm>
              <a:off x="983387" y="10089326"/>
              <a:ext cx="5020571" cy="48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 Name</a:t>
              </a:r>
            </a:p>
            <a:p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 Address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6453052-9C0B-4C26-B206-FC6A6B288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91" y="8056780"/>
              <a:ext cx="27142" cy="29882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DA1A403-E956-40FD-A9C8-803ECFBAAA84}"/>
                </a:ext>
              </a:extLst>
            </p:cNvPr>
            <p:cNvSpPr/>
            <p:nvPr/>
          </p:nvSpPr>
          <p:spPr>
            <a:xfrm>
              <a:off x="645469" y="8379826"/>
              <a:ext cx="268327" cy="2683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167D221-7A14-4251-BE47-292286DEC23C}"/>
                </a:ext>
              </a:extLst>
            </p:cNvPr>
            <p:cNvSpPr/>
            <p:nvPr/>
          </p:nvSpPr>
          <p:spPr>
            <a:xfrm>
              <a:off x="648414" y="9010937"/>
              <a:ext cx="268327" cy="2683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42D6D5F-24AE-418B-A186-A477D49044CF}"/>
                </a:ext>
              </a:extLst>
            </p:cNvPr>
            <p:cNvSpPr/>
            <p:nvPr/>
          </p:nvSpPr>
          <p:spPr>
            <a:xfrm>
              <a:off x="631898" y="9610783"/>
              <a:ext cx="268327" cy="2683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8A8026F-933C-4017-BED5-C48D7ADE9340}"/>
                </a:ext>
              </a:extLst>
            </p:cNvPr>
            <p:cNvSpPr/>
            <p:nvPr/>
          </p:nvSpPr>
          <p:spPr>
            <a:xfrm>
              <a:off x="618327" y="10236597"/>
              <a:ext cx="268327" cy="2683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E7A85371-1635-4357-897E-7D299BA3B531}"/>
                </a:ext>
              </a:extLst>
            </p:cNvPr>
            <p:cNvSpPr/>
            <p:nvPr/>
          </p:nvSpPr>
          <p:spPr>
            <a:xfrm>
              <a:off x="618327" y="10852649"/>
              <a:ext cx="268327" cy="2683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AC9ED11-4915-4F0B-9280-0402C2B32DA3}"/>
                </a:ext>
              </a:extLst>
            </p:cNvPr>
            <p:cNvSpPr txBox="1"/>
            <p:nvPr/>
          </p:nvSpPr>
          <p:spPr>
            <a:xfrm>
              <a:off x="974093" y="10833629"/>
              <a:ext cx="1608739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new item</a:t>
              </a:r>
              <a:endPara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2369D7D-7326-4AF4-AA72-D9551BA0F070}"/>
              </a:ext>
            </a:extLst>
          </p:cNvPr>
          <p:cNvSpPr txBox="1"/>
          <p:nvPr/>
        </p:nvSpPr>
        <p:spPr>
          <a:xfrm>
            <a:off x="16071844" y="30256930"/>
            <a:ext cx="5590061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517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5C4051-AC53-4FB5-8872-D2BE7087C5EE}"/>
              </a:ext>
            </a:extLst>
          </p:cNvPr>
          <p:cNvGrpSpPr/>
          <p:nvPr/>
        </p:nvGrpSpPr>
        <p:grpSpPr>
          <a:xfrm>
            <a:off x="10777063" y="33319375"/>
            <a:ext cx="649971" cy="659796"/>
            <a:chOff x="3161113" y="8471542"/>
            <a:chExt cx="188486" cy="191335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CF7106E-16B4-4B29-8EAA-0ED0AE46A3CB}"/>
                </a:ext>
              </a:extLst>
            </p:cNvPr>
            <p:cNvSpPr/>
            <p:nvPr/>
          </p:nvSpPr>
          <p:spPr>
            <a:xfrm rot="2700000">
              <a:off x="3159688" y="8472967"/>
              <a:ext cx="191335" cy="18848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929113D-35A0-46D5-AAB1-93555748653B}"/>
                </a:ext>
              </a:extLst>
            </p:cNvPr>
            <p:cNvGrpSpPr/>
            <p:nvPr/>
          </p:nvGrpSpPr>
          <p:grpSpPr>
            <a:xfrm>
              <a:off x="3187708" y="8499563"/>
              <a:ext cx="135295" cy="135294"/>
              <a:chOff x="3187708" y="8499563"/>
              <a:chExt cx="135295" cy="135294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30D77B6-DF1B-432E-B59D-3D4B4B099715}"/>
                  </a:ext>
                </a:extLst>
              </p:cNvPr>
              <p:cNvCxnSpPr>
                <a:stCxn id="100" idx="0"/>
                <a:endCxn id="100" idx="4"/>
              </p:cNvCxnSpPr>
              <p:nvPr/>
            </p:nvCxnSpPr>
            <p:spPr>
              <a:xfrm flipH="1">
                <a:off x="3188716" y="8500570"/>
                <a:ext cx="133280" cy="13328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281F132-1D3B-4C12-975A-78FE87F820B9}"/>
                  </a:ext>
                </a:extLst>
              </p:cNvPr>
              <p:cNvCxnSpPr>
                <a:cxnSpLocks/>
                <a:stCxn id="100" idx="2"/>
                <a:endCxn id="100" idx="6"/>
              </p:cNvCxnSpPr>
              <p:nvPr/>
            </p:nvCxnSpPr>
            <p:spPr>
              <a:xfrm>
                <a:off x="3187708" y="8499563"/>
                <a:ext cx="135295" cy="1352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BCF9822-71A0-4A4A-BA05-2F421351CD32}"/>
              </a:ext>
            </a:extLst>
          </p:cNvPr>
          <p:cNvGrpSpPr/>
          <p:nvPr/>
        </p:nvGrpSpPr>
        <p:grpSpPr>
          <a:xfrm>
            <a:off x="10777059" y="35380823"/>
            <a:ext cx="649971" cy="659796"/>
            <a:chOff x="3161113" y="8471542"/>
            <a:chExt cx="188486" cy="19133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8FDA098-EB0B-4EA1-9E11-737FB7D0F8D9}"/>
                </a:ext>
              </a:extLst>
            </p:cNvPr>
            <p:cNvSpPr/>
            <p:nvPr/>
          </p:nvSpPr>
          <p:spPr>
            <a:xfrm rot="2700000">
              <a:off x="3159688" y="8472967"/>
              <a:ext cx="191335" cy="18848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3F6C908-19C7-4F1F-A77A-B537C6CDAEAF}"/>
                </a:ext>
              </a:extLst>
            </p:cNvPr>
            <p:cNvGrpSpPr/>
            <p:nvPr/>
          </p:nvGrpSpPr>
          <p:grpSpPr>
            <a:xfrm>
              <a:off x="3187708" y="8499563"/>
              <a:ext cx="135295" cy="135294"/>
              <a:chOff x="3187708" y="8499563"/>
              <a:chExt cx="135295" cy="135294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54668BC-A1EB-43DF-8DFD-DF9F646D62CA}"/>
                  </a:ext>
                </a:extLst>
              </p:cNvPr>
              <p:cNvCxnSpPr>
                <a:stCxn id="104" idx="0"/>
                <a:endCxn id="104" idx="4"/>
              </p:cNvCxnSpPr>
              <p:nvPr/>
            </p:nvCxnSpPr>
            <p:spPr>
              <a:xfrm flipH="1">
                <a:off x="3188716" y="8500570"/>
                <a:ext cx="133280" cy="13328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D8D6E32-6898-4E3E-A15A-C67A6B1233B9}"/>
                  </a:ext>
                </a:extLst>
              </p:cNvPr>
              <p:cNvCxnSpPr>
                <a:cxnSpLocks/>
                <a:stCxn id="104" idx="2"/>
                <a:endCxn id="104" idx="6"/>
              </p:cNvCxnSpPr>
              <p:nvPr/>
            </p:nvCxnSpPr>
            <p:spPr>
              <a:xfrm>
                <a:off x="3187708" y="8499563"/>
                <a:ext cx="135295" cy="1352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40FD112-8E95-4204-8C63-8C4E35A03F07}"/>
              </a:ext>
            </a:extLst>
          </p:cNvPr>
          <p:cNvGrpSpPr/>
          <p:nvPr/>
        </p:nvGrpSpPr>
        <p:grpSpPr>
          <a:xfrm>
            <a:off x="10777056" y="37540137"/>
            <a:ext cx="649971" cy="659796"/>
            <a:chOff x="3161113" y="8471542"/>
            <a:chExt cx="188486" cy="191335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8BF1381-978A-43F3-8751-EE371C4AE4FC}"/>
                </a:ext>
              </a:extLst>
            </p:cNvPr>
            <p:cNvSpPr/>
            <p:nvPr/>
          </p:nvSpPr>
          <p:spPr>
            <a:xfrm rot="2700000">
              <a:off x="3159688" y="8472967"/>
              <a:ext cx="191335" cy="18848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C811F20-1E8E-430F-B504-37FCFCAEA8F7}"/>
                </a:ext>
              </a:extLst>
            </p:cNvPr>
            <p:cNvGrpSpPr/>
            <p:nvPr/>
          </p:nvGrpSpPr>
          <p:grpSpPr>
            <a:xfrm>
              <a:off x="3187708" y="8499563"/>
              <a:ext cx="135295" cy="135294"/>
              <a:chOff x="3187708" y="8499563"/>
              <a:chExt cx="135295" cy="135294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3BA863F-A968-4CC6-BED5-69E2782227A0}"/>
                  </a:ext>
                </a:extLst>
              </p:cNvPr>
              <p:cNvCxnSpPr>
                <a:stCxn id="112" idx="0"/>
                <a:endCxn id="112" idx="4"/>
              </p:cNvCxnSpPr>
              <p:nvPr/>
            </p:nvCxnSpPr>
            <p:spPr>
              <a:xfrm flipH="1">
                <a:off x="3188716" y="8500570"/>
                <a:ext cx="133280" cy="13328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E9365F3-6760-44C4-88C5-A440E4BCF859}"/>
                  </a:ext>
                </a:extLst>
              </p:cNvPr>
              <p:cNvCxnSpPr>
                <a:cxnSpLocks/>
                <a:stCxn id="112" idx="2"/>
                <a:endCxn id="112" idx="6"/>
              </p:cNvCxnSpPr>
              <p:nvPr/>
            </p:nvCxnSpPr>
            <p:spPr>
              <a:xfrm>
                <a:off x="3187708" y="8499563"/>
                <a:ext cx="135295" cy="1352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58E46AA-CF83-457B-A5E7-C99DC947E75D}"/>
              </a:ext>
            </a:extLst>
          </p:cNvPr>
          <p:cNvGrpSpPr/>
          <p:nvPr/>
        </p:nvGrpSpPr>
        <p:grpSpPr>
          <a:xfrm>
            <a:off x="10777052" y="39628272"/>
            <a:ext cx="649971" cy="659796"/>
            <a:chOff x="3161113" y="8471542"/>
            <a:chExt cx="188486" cy="191335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7999D81-A7E2-42CF-97E2-00485D25EE72}"/>
                </a:ext>
              </a:extLst>
            </p:cNvPr>
            <p:cNvSpPr/>
            <p:nvPr/>
          </p:nvSpPr>
          <p:spPr>
            <a:xfrm rot="2700000">
              <a:off x="3159688" y="8472967"/>
              <a:ext cx="191335" cy="18848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64FCA92-B07D-446E-B329-FC97C6F5A0D6}"/>
                </a:ext>
              </a:extLst>
            </p:cNvPr>
            <p:cNvGrpSpPr/>
            <p:nvPr/>
          </p:nvGrpSpPr>
          <p:grpSpPr>
            <a:xfrm>
              <a:off x="3187708" y="8499563"/>
              <a:ext cx="135295" cy="135294"/>
              <a:chOff x="3187708" y="8499563"/>
              <a:chExt cx="135295" cy="135294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216BCEC-B429-4B6F-8FCC-57DD08C7E953}"/>
                  </a:ext>
                </a:extLst>
              </p:cNvPr>
              <p:cNvCxnSpPr>
                <a:stCxn id="118" idx="0"/>
                <a:endCxn id="118" idx="4"/>
              </p:cNvCxnSpPr>
              <p:nvPr/>
            </p:nvCxnSpPr>
            <p:spPr>
              <a:xfrm flipH="1">
                <a:off x="3188716" y="8500570"/>
                <a:ext cx="133280" cy="13328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B29A21-22A7-4B5C-91AA-6F167A13E7F8}"/>
                  </a:ext>
                </a:extLst>
              </p:cNvPr>
              <p:cNvCxnSpPr>
                <a:cxnSpLocks/>
                <a:stCxn id="118" idx="2"/>
                <a:endCxn id="118" idx="6"/>
              </p:cNvCxnSpPr>
              <p:nvPr/>
            </p:nvCxnSpPr>
            <p:spPr>
              <a:xfrm>
                <a:off x="3187708" y="8499563"/>
                <a:ext cx="135295" cy="1352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01618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3430507" y="5253977"/>
            <a:ext cx="8365017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DE LA CRUZ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08BF346-FDE9-49C3-9172-7DFD292F666D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2,312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Trakaro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5B4B97-A981-4EB7-8648-37FFB51ED581}"/>
              </a:ext>
            </a:extLst>
          </p:cNvPr>
          <p:cNvSpPr/>
          <p:nvPr/>
        </p:nvSpPr>
        <p:spPr>
          <a:xfrm>
            <a:off x="-101280" y="15248424"/>
            <a:ext cx="23797602" cy="35140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43B883-FB80-4214-B119-81BE1CF39820}"/>
              </a:ext>
            </a:extLst>
          </p:cNvPr>
          <p:cNvGrpSpPr/>
          <p:nvPr/>
        </p:nvGrpSpPr>
        <p:grpSpPr>
          <a:xfrm>
            <a:off x="-47339" y="11111568"/>
            <a:ext cx="23743659" cy="4170198"/>
            <a:chOff x="4783" y="5812510"/>
            <a:chExt cx="6885454" cy="120932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7E5F23-F07C-43FC-9E36-671087792D74}"/>
                </a:ext>
              </a:extLst>
            </p:cNvPr>
            <p:cNvSpPr/>
            <p:nvPr/>
          </p:nvSpPr>
          <p:spPr>
            <a:xfrm>
              <a:off x="4783" y="5812510"/>
              <a:ext cx="6885454" cy="11996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1A5B120-AA7C-4AFA-AF38-F73C8D6E5570}"/>
                </a:ext>
              </a:extLst>
            </p:cNvPr>
            <p:cNvGrpSpPr/>
            <p:nvPr/>
          </p:nvGrpSpPr>
          <p:grpSpPr>
            <a:xfrm rot="2700000">
              <a:off x="880784" y="6023833"/>
              <a:ext cx="556128" cy="547847"/>
              <a:chOff x="1435889" y="4005243"/>
              <a:chExt cx="2304288" cy="2304288"/>
            </a:xfrm>
            <a:solidFill>
              <a:schemeClr val="bg1"/>
            </a:solidFill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D5664F3-5EB7-419F-B2DE-016EE892E3F6}"/>
                  </a:ext>
                </a:extLst>
              </p:cNvPr>
              <p:cNvSpPr/>
              <p:nvPr/>
            </p:nvSpPr>
            <p:spPr>
              <a:xfrm>
                <a:off x="1435889" y="4005243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F746382D-FD1F-404F-BE31-5BD85C6A10A1}"/>
                  </a:ext>
                </a:extLst>
              </p:cNvPr>
              <p:cNvCxnSpPr>
                <a:stCxn id="130" idx="0"/>
                <a:endCxn id="130" idx="4"/>
              </p:cNvCxnSpPr>
              <p:nvPr/>
            </p:nvCxnSpPr>
            <p:spPr>
              <a:xfrm flipH="1">
                <a:off x="1785476" y="4342697"/>
                <a:ext cx="1605114" cy="1629380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5C60E02-0AE6-44FB-901C-27864A0F14AF}"/>
                  </a:ext>
                </a:extLst>
              </p:cNvPr>
              <p:cNvCxnSpPr>
                <a:cxnSpLocks/>
                <a:stCxn id="130" idx="2"/>
                <a:endCxn id="130" idx="6"/>
              </p:cNvCxnSpPr>
              <p:nvPr/>
            </p:nvCxnSpPr>
            <p:spPr>
              <a:xfrm>
                <a:off x="1773345" y="4330385"/>
                <a:ext cx="1629378" cy="1654007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A794D25-B1BE-4AAF-A231-D2C1C5E09228}"/>
                </a:ext>
              </a:extLst>
            </p:cNvPr>
            <p:cNvGrpSpPr/>
            <p:nvPr/>
          </p:nvGrpSpPr>
          <p:grpSpPr>
            <a:xfrm rot="2700000">
              <a:off x="3166783" y="6021914"/>
              <a:ext cx="556128" cy="547847"/>
              <a:chOff x="1435889" y="4005243"/>
              <a:chExt cx="2304288" cy="2304288"/>
            </a:xfrm>
            <a:solidFill>
              <a:schemeClr val="bg1"/>
            </a:solidFill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D9B3B2E-38BD-4C7E-BF7E-1DD12632D715}"/>
                  </a:ext>
                </a:extLst>
              </p:cNvPr>
              <p:cNvSpPr/>
              <p:nvPr/>
            </p:nvSpPr>
            <p:spPr>
              <a:xfrm>
                <a:off x="1435889" y="4005243"/>
                <a:ext cx="2304288" cy="2304288"/>
              </a:xfrm>
              <a:prstGeom prst="ellipse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D411E68-7C59-4CF4-9D5D-522C91A5E97C}"/>
                  </a:ext>
                </a:extLst>
              </p:cNvPr>
              <p:cNvCxnSpPr>
                <a:stCxn id="127" idx="0"/>
                <a:endCxn id="127" idx="4"/>
              </p:cNvCxnSpPr>
              <p:nvPr/>
            </p:nvCxnSpPr>
            <p:spPr>
              <a:xfrm flipH="1">
                <a:off x="1785476" y="4342697"/>
                <a:ext cx="1605114" cy="162938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29A2FF9-643C-4A4F-8ABA-1CFAED1D5063}"/>
                  </a:ext>
                </a:extLst>
              </p:cNvPr>
              <p:cNvCxnSpPr>
                <a:cxnSpLocks/>
                <a:stCxn id="127" idx="2"/>
                <a:endCxn id="127" idx="6"/>
              </p:cNvCxnSpPr>
              <p:nvPr/>
            </p:nvCxnSpPr>
            <p:spPr>
              <a:xfrm>
                <a:off x="1773345" y="4330385"/>
                <a:ext cx="1629378" cy="1654007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A661200-AB3F-4604-86AE-5A052D33FE43}"/>
                </a:ext>
              </a:extLst>
            </p:cNvPr>
            <p:cNvGrpSpPr/>
            <p:nvPr/>
          </p:nvGrpSpPr>
          <p:grpSpPr>
            <a:xfrm rot="2700000">
              <a:off x="5456960" y="6018871"/>
              <a:ext cx="556128" cy="547847"/>
              <a:chOff x="1435889" y="4005243"/>
              <a:chExt cx="2304288" cy="2304288"/>
            </a:xfrm>
            <a:solidFill>
              <a:schemeClr val="bg1"/>
            </a:solidFill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E89E56DC-AADB-4EE5-8A14-B834C963D0C9}"/>
                  </a:ext>
                </a:extLst>
              </p:cNvPr>
              <p:cNvSpPr/>
              <p:nvPr/>
            </p:nvSpPr>
            <p:spPr>
              <a:xfrm>
                <a:off x="1435889" y="4005243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7210593-1836-4B29-BF6F-3D0536CFC890}"/>
                  </a:ext>
                </a:extLst>
              </p:cNvPr>
              <p:cNvCxnSpPr>
                <a:stCxn id="124" idx="0"/>
                <a:endCxn id="124" idx="4"/>
              </p:cNvCxnSpPr>
              <p:nvPr/>
            </p:nvCxnSpPr>
            <p:spPr>
              <a:xfrm flipH="1">
                <a:off x="1785476" y="4342697"/>
                <a:ext cx="1605114" cy="1629380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C54E891-9EC7-49AE-9D4C-DE650D489AF2}"/>
                  </a:ext>
                </a:extLst>
              </p:cNvPr>
              <p:cNvCxnSpPr>
                <a:cxnSpLocks/>
                <a:stCxn id="124" idx="2"/>
                <a:endCxn id="124" idx="6"/>
              </p:cNvCxnSpPr>
              <p:nvPr/>
            </p:nvCxnSpPr>
            <p:spPr>
              <a:xfrm>
                <a:off x="1773345" y="4330385"/>
                <a:ext cx="1629378" cy="1654007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179C740-6CD3-4E24-B7EE-3A76AD04E49B}"/>
                </a:ext>
              </a:extLst>
            </p:cNvPr>
            <p:cNvSpPr txBox="1"/>
            <p:nvPr/>
          </p:nvSpPr>
          <p:spPr>
            <a:xfrm>
              <a:off x="304520" y="6642534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F6D57D3-823F-4E9E-8399-71D803BABDD6}"/>
                </a:ext>
              </a:extLst>
            </p:cNvPr>
            <p:cNvSpPr txBox="1"/>
            <p:nvPr/>
          </p:nvSpPr>
          <p:spPr>
            <a:xfrm>
              <a:off x="2527366" y="6625034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MANPOWER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3913BD-EAB0-4AE5-B034-F6E1C319C866}"/>
                </a:ext>
              </a:extLst>
            </p:cNvPr>
            <p:cNvSpPr txBox="1"/>
            <p:nvPr/>
          </p:nvSpPr>
          <p:spPr>
            <a:xfrm>
              <a:off x="4851153" y="6647044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EXPERIENCE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3962EE7-0DF6-4F81-9E48-63610365BEB3}"/>
                </a:ext>
              </a:extLst>
            </p:cNvPr>
            <p:cNvSpPr/>
            <p:nvPr/>
          </p:nvSpPr>
          <p:spPr>
            <a:xfrm>
              <a:off x="2336252" y="6976112"/>
              <a:ext cx="228600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54B1DE0-A8E0-4D3D-8FB6-5AFFDB8D136B}"/>
              </a:ext>
            </a:extLst>
          </p:cNvPr>
          <p:cNvSpPr/>
          <p:nvPr/>
        </p:nvSpPr>
        <p:spPr>
          <a:xfrm>
            <a:off x="910790" y="15635498"/>
            <a:ext cx="21611154" cy="3354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439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DETAILS HERE</a:t>
            </a:r>
          </a:p>
        </p:txBody>
      </p:sp>
    </p:spTree>
    <p:extLst>
      <p:ext uri="{BB962C8B-B14F-4D97-AF65-F5344CB8AC3E}">
        <p14:creationId xmlns:p14="http://schemas.microsoft.com/office/powerpoint/2010/main" val="3949154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43D59-B8AF-4D4B-BEE6-E934EF3D4742}"/>
              </a:ext>
            </a:extLst>
          </p:cNvPr>
          <p:cNvGrpSpPr/>
          <p:nvPr/>
        </p:nvGrpSpPr>
        <p:grpSpPr>
          <a:xfrm rot="2700000">
            <a:off x="1138978" y="5223666"/>
            <a:ext cx="2043375" cy="2012950"/>
            <a:chOff x="2048256" y="4626864"/>
            <a:chExt cx="2304288" cy="2304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DD95BB-7A73-4BC5-8470-D4FDB25258E3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33C0D-419A-456F-BB33-A979318665AD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D0AB-E663-4258-80AB-D02889422C64}"/>
                </a:ext>
              </a:extLst>
            </p:cNvPr>
            <p:cNvCxnSpPr>
              <a:cxnSpLocks/>
              <a:stCxn id="9" idx="2"/>
              <a:endCxn id="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E978-06D9-44FA-8427-1B7ADE889325}"/>
              </a:ext>
            </a:extLst>
          </p:cNvPr>
          <p:cNvGrpSpPr/>
          <p:nvPr/>
        </p:nvGrpSpPr>
        <p:grpSpPr>
          <a:xfrm rot="2700000">
            <a:off x="10802807" y="8520193"/>
            <a:ext cx="2043375" cy="2012950"/>
            <a:chOff x="2048256" y="4626864"/>
            <a:chExt cx="2304288" cy="23042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A549-10DE-4446-9D60-681691A7C816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EE8BF-5E2B-4426-8CB3-A61DDCF3C840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39D9C0-8737-4DA3-A16B-F45E6ED0F6F9}"/>
                </a:ext>
              </a:extLst>
            </p:cNvPr>
            <p:cNvCxnSpPr>
              <a:cxnSpLocks/>
              <a:stCxn id="40" idx="2"/>
              <a:endCxn id="4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E51789-7CD0-4EE4-A32D-FCCB5B58D90C}"/>
              </a:ext>
            </a:extLst>
          </p:cNvPr>
          <p:cNvGrpSpPr/>
          <p:nvPr/>
        </p:nvGrpSpPr>
        <p:grpSpPr>
          <a:xfrm rot="2700000">
            <a:off x="6259077" y="8520196"/>
            <a:ext cx="2043375" cy="2012950"/>
            <a:chOff x="2048256" y="4626864"/>
            <a:chExt cx="2304288" cy="23042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29BB43-08F4-47DE-9E30-418961F3BC24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1C4C4A-CC0B-4637-8769-FCD1AF99926A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A5627F-6732-45BF-9B72-9D7930D62D19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715347" y="8520186"/>
            <a:ext cx="2043375" cy="2012950"/>
            <a:chOff x="2048256" y="4626864"/>
            <a:chExt cx="2304288" cy="230428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60" idx="0"/>
              <a:endCxn id="60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68" idx="0"/>
              <a:endCxn id="68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68" idx="2"/>
              <a:endCxn id="68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207F4F2-54E4-4E52-BAA7-4B084C7B16D5}"/>
              </a:ext>
            </a:extLst>
          </p:cNvPr>
          <p:cNvSpPr txBox="1"/>
          <p:nvPr/>
        </p:nvSpPr>
        <p:spPr>
          <a:xfrm>
            <a:off x="3430507" y="5253977"/>
            <a:ext cx="8365017" cy="188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DE LA CRUZ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08BF346-FDE9-49C3-9172-7DFD292F666D}"/>
              </a:ext>
            </a:extLst>
          </p:cNvPr>
          <p:cNvSpPr txBox="1"/>
          <p:nvPr/>
        </p:nvSpPr>
        <p:spPr>
          <a:xfrm>
            <a:off x="3422132" y="6204647"/>
            <a:ext cx="6968234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2,312 </a:t>
            </a:r>
            <a:r>
              <a:rPr lang="en-PH" sz="4828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Trakaro</a:t>
            </a:r>
            <a:r>
              <a:rPr lang="en-PH" sz="482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5B4B97-A981-4EB7-8648-37FFB51ED581}"/>
              </a:ext>
            </a:extLst>
          </p:cNvPr>
          <p:cNvSpPr/>
          <p:nvPr/>
        </p:nvSpPr>
        <p:spPr>
          <a:xfrm>
            <a:off x="-101280" y="15248424"/>
            <a:ext cx="23797602" cy="35140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43B883-FB80-4214-B119-81BE1CF39820}"/>
              </a:ext>
            </a:extLst>
          </p:cNvPr>
          <p:cNvGrpSpPr/>
          <p:nvPr/>
        </p:nvGrpSpPr>
        <p:grpSpPr>
          <a:xfrm>
            <a:off x="-47339" y="11111568"/>
            <a:ext cx="23743659" cy="4170198"/>
            <a:chOff x="4783" y="5812510"/>
            <a:chExt cx="6885454" cy="120932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7E5F23-F07C-43FC-9E36-671087792D74}"/>
                </a:ext>
              </a:extLst>
            </p:cNvPr>
            <p:cNvSpPr/>
            <p:nvPr/>
          </p:nvSpPr>
          <p:spPr>
            <a:xfrm>
              <a:off x="4783" y="5812510"/>
              <a:ext cx="6885454" cy="11996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1A5B120-AA7C-4AFA-AF38-F73C8D6E5570}"/>
                </a:ext>
              </a:extLst>
            </p:cNvPr>
            <p:cNvGrpSpPr/>
            <p:nvPr/>
          </p:nvGrpSpPr>
          <p:grpSpPr>
            <a:xfrm rot="2700000">
              <a:off x="880784" y="6023833"/>
              <a:ext cx="556128" cy="547847"/>
              <a:chOff x="1435889" y="4005243"/>
              <a:chExt cx="2304288" cy="2304288"/>
            </a:xfrm>
            <a:solidFill>
              <a:schemeClr val="bg1"/>
            </a:solidFill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D5664F3-5EB7-419F-B2DE-016EE892E3F6}"/>
                  </a:ext>
                </a:extLst>
              </p:cNvPr>
              <p:cNvSpPr/>
              <p:nvPr/>
            </p:nvSpPr>
            <p:spPr>
              <a:xfrm>
                <a:off x="1435889" y="4005243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F746382D-FD1F-404F-BE31-5BD85C6A10A1}"/>
                  </a:ext>
                </a:extLst>
              </p:cNvPr>
              <p:cNvCxnSpPr>
                <a:stCxn id="130" idx="0"/>
                <a:endCxn id="130" idx="4"/>
              </p:cNvCxnSpPr>
              <p:nvPr/>
            </p:nvCxnSpPr>
            <p:spPr>
              <a:xfrm flipH="1">
                <a:off x="1785476" y="4342697"/>
                <a:ext cx="1605114" cy="1629380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5C60E02-0AE6-44FB-901C-27864A0F14AF}"/>
                  </a:ext>
                </a:extLst>
              </p:cNvPr>
              <p:cNvCxnSpPr>
                <a:cxnSpLocks/>
                <a:stCxn id="130" idx="2"/>
                <a:endCxn id="130" idx="6"/>
              </p:cNvCxnSpPr>
              <p:nvPr/>
            </p:nvCxnSpPr>
            <p:spPr>
              <a:xfrm>
                <a:off x="1773345" y="4330385"/>
                <a:ext cx="1629378" cy="1654007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A794D25-B1BE-4AAF-A231-D2C1C5E09228}"/>
                </a:ext>
              </a:extLst>
            </p:cNvPr>
            <p:cNvGrpSpPr/>
            <p:nvPr/>
          </p:nvGrpSpPr>
          <p:grpSpPr>
            <a:xfrm rot="2700000">
              <a:off x="3166783" y="6021914"/>
              <a:ext cx="556128" cy="547847"/>
              <a:chOff x="1435889" y="4005243"/>
              <a:chExt cx="2304288" cy="2304288"/>
            </a:xfrm>
            <a:solidFill>
              <a:schemeClr val="bg1"/>
            </a:solidFill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D9B3B2E-38BD-4C7E-BF7E-1DD12632D715}"/>
                  </a:ext>
                </a:extLst>
              </p:cNvPr>
              <p:cNvSpPr/>
              <p:nvPr/>
            </p:nvSpPr>
            <p:spPr>
              <a:xfrm>
                <a:off x="1435889" y="4005243"/>
                <a:ext cx="2304288" cy="23042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D411E68-7C59-4CF4-9D5D-522C91A5E97C}"/>
                  </a:ext>
                </a:extLst>
              </p:cNvPr>
              <p:cNvCxnSpPr>
                <a:stCxn id="127" idx="0"/>
                <a:endCxn id="127" idx="4"/>
              </p:cNvCxnSpPr>
              <p:nvPr/>
            </p:nvCxnSpPr>
            <p:spPr>
              <a:xfrm flipH="1">
                <a:off x="1785476" y="4342697"/>
                <a:ext cx="1605114" cy="1629380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29A2FF9-643C-4A4F-8ABA-1CFAED1D5063}"/>
                  </a:ext>
                </a:extLst>
              </p:cNvPr>
              <p:cNvCxnSpPr>
                <a:cxnSpLocks/>
                <a:stCxn id="127" idx="2"/>
                <a:endCxn id="127" idx="6"/>
              </p:cNvCxnSpPr>
              <p:nvPr/>
            </p:nvCxnSpPr>
            <p:spPr>
              <a:xfrm>
                <a:off x="1773345" y="4330385"/>
                <a:ext cx="1629378" cy="1654007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A661200-AB3F-4604-86AE-5A052D33FE43}"/>
                </a:ext>
              </a:extLst>
            </p:cNvPr>
            <p:cNvGrpSpPr/>
            <p:nvPr/>
          </p:nvGrpSpPr>
          <p:grpSpPr>
            <a:xfrm rot="2700000">
              <a:off x="5456960" y="6018871"/>
              <a:ext cx="556128" cy="547847"/>
              <a:chOff x="1435889" y="4005243"/>
              <a:chExt cx="2304288" cy="2304288"/>
            </a:xfrm>
            <a:solidFill>
              <a:schemeClr val="bg1"/>
            </a:solidFill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E89E56DC-AADB-4EE5-8A14-B834C963D0C9}"/>
                  </a:ext>
                </a:extLst>
              </p:cNvPr>
              <p:cNvSpPr/>
              <p:nvPr/>
            </p:nvSpPr>
            <p:spPr>
              <a:xfrm>
                <a:off x="1435889" y="4005243"/>
                <a:ext cx="2304288" cy="2304288"/>
              </a:xfrm>
              <a:prstGeom prst="ellipse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7210593-1836-4B29-BF6F-3D0536CFC890}"/>
                  </a:ext>
                </a:extLst>
              </p:cNvPr>
              <p:cNvCxnSpPr>
                <a:stCxn id="124" idx="0"/>
                <a:endCxn id="124" idx="4"/>
              </p:cNvCxnSpPr>
              <p:nvPr/>
            </p:nvCxnSpPr>
            <p:spPr>
              <a:xfrm flipH="1">
                <a:off x="1785476" y="4342697"/>
                <a:ext cx="1605114" cy="162938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C54E891-9EC7-49AE-9D4C-DE650D489AF2}"/>
                  </a:ext>
                </a:extLst>
              </p:cNvPr>
              <p:cNvCxnSpPr>
                <a:cxnSpLocks/>
                <a:stCxn id="124" idx="2"/>
                <a:endCxn id="124" idx="6"/>
              </p:cNvCxnSpPr>
              <p:nvPr/>
            </p:nvCxnSpPr>
            <p:spPr>
              <a:xfrm>
                <a:off x="1773345" y="4330385"/>
                <a:ext cx="1629378" cy="1654007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179C740-6CD3-4E24-B7EE-3A76AD04E49B}"/>
                </a:ext>
              </a:extLst>
            </p:cNvPr>
            <p:cNvSpPr txBox="1"/>
            <p:nvPr/>
          </p:nvSpPr>
          <p:spPr>
            <a:xfrm>
              <a:off x="304520" y="6642534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FOOD SOURCE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F6D57D3-823F-4E9E-8399-71D803BABDD6}"/>
                </a:ext>
              </a:extLst>
            </p:cNvPr>
            <p:cNvSpPr txBox="1"/>
            <p:nvPr/>
          </p:nvSpPr>
          <p:spPr>
            <a:xfrm>
              <a:off x="2527366" y="6625034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MANPOWER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3913BD-EAB0-4AE5-B034-F6E1C319C866}"/>
                </a:ext>
              </a:extLst>
            </p:cNvPr>
            <p:cNvSpPr txBox="1"/>
            <p:nvPr/>
          </p:nvSpPr>
          <p:spPr>
            <a:xfrm>
              <a:off x="4851153" y="6647044"/>
              <a:ext cx="1767742" cy="24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28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EXPERIENCE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3962EE7-0DF6-4F81-9E48-63610365BEB3}"/>
                </a:ext>
              </a:extLst>
            </p:cNvPr>
            <p:cNvSpPr/>
            <p:nvPr/>
          </p:nvSpPr>
          <p:spPr>
            <a:xfrm>
              <a:off x="4592024" y="6976112"/>
              <a:ext cx="228600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54B1DE0-A8E0-4D3D-8FB6-5AFFDB8D136B}"/>
              </a:ext>
            </a:extLst>
          </p:cNvPr>
          <p:cNvSpPr/>
          <p:nvPr/>
        </p:nvSpPr>
        <p:spPr>
          <a:xfrm>
            <a:off x="910790" y="15635502"/>
            <a:ext cx="21611154" cy="15312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3D343D0-FD8D-48FA-B3A2-F7F1ACC39A86}"/>
              </a:ext>
            </a:extLst>
          </p:cNvPr>
          <p:cNvSpPr txBox="1"/>
          <p:nvPr/>
        </p:nvSpPr>
        <p:spPr>
          <a:xfrm>
            <a:off x="1789138" y="16213498"/>
            <a:ext cx="10585950" cy="1510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RATINGS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25CB8F4-DE60-4706-A601-0F4A49BD4F32}"/>
              </a:ext>
            </a:extLst>
          </p:cNvPr>
          <p:cNvGrpSpPr/>
          <p:nvPr/>
        </p:nvGrpSpPr>
        <p:grpSpPr>
          <a:xfrm>
            <a:off x="2014588" y="27623911"/>
            <a:ext cx="14603998" cy="2211173"/>
            <a:chOff x="289835" y="10448223"/>
            <a:chExt cx="1501076" cy="22727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50E52DB-A620-411D-93E2-AE65AB7B91A0}"/>
                </a:ext>
              </a:extLst>
            </p:cNvPr>
            <p:cNvSpPr/>
            <p:nvPr/>
          </p:nvSpPr>
          <p:spPr>
            <a:xfrm>
              <a:off x="2898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7320D12-01CC-4873-BBE6-734FF23297F9}"/>
                </a:ext>
              </a:extLst>
            </p:cNvPr>
            <p:cNvSpPr/>
            <p:nvPr/>
          </p:nvSpPr>
          <p:spPr>
            <a:xfrm>
              <a:off x="609857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EDD801E-B31E-4C4A-9F11-0830F5AA3C52}"/>
                </a:ext>
              </a:extLst>
            </p:cNvPr>
            <p:cNvSpPr/>
            <p:nvPr/>
          </p:nvSpPr>
          <p:spPr>
            <a:xfrm>
              <a:off x="929879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F7285C1-649C-4583-AF74-1D8F80AE3162}"/>
                </a:ext>
              </a:extLst>
            </p:cNvPr>
            <p:cNvSpPr/>
            <p:nvPr/>
          </p:nvSpPr>
          <p:spPr>
            <a:xfrm>
              <a:off x="1243613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8BD2825-D6EF-4F73-AC47-03F33E1DC6F0}"/>
                </a:ext>
              </a:extLst>
            </p:cNvPr>
            <p:cNvSpPr/>
            <p:nvPr/>
          </p:nvSpPr>
          <p:spPr>
            <a:xfrm>
              <a:off x="1563635" y="10448223"/>
              <a:ext cx="227276" cy="2272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003869A5-C67D-41E2-80E0-91717690DA73}"/>
              </a:ext>
            </a:extLst>
          </p:cNvPr>
          <p:cNvSpPr txBox="1"/>
          <p:nvPr/>
        </p:nvSpPr>
        <p:spPr>
          <a:xfrm>
            <a:off x="18185432" y="28850112"/>
            <a:ext cx="3688556" cy="136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  <a:p>
            <a:pPr algn="ctr"/>
            <a:r>
              <a:rPr lang="en-PH" sz="413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2830841-20E5-4A75-92FC-8F2D9DE6B6DC}"/>
              </a:ext>
            </a:extLst>
          </p:cNvPr>
          <p:cNvSpPr txBox="1"/>
          <p:nvPr/>
        </p:nvSpPr>
        <p:spPr>
          <a:xfrm>
            <a:off x="18387726" y="26896806"/>
            <a:ext cx="3821287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794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F0FBB0D-9B21-49C7-8978-4F1E49C3AF96}"/>
              </a:ext>
            </a:extLst>
          </p:cNvPr>
          <p:cNvSpPr/>
          <p:nvPr/>
        </p:nvSpPr>
        <p:spPr>
          <a:xfrm>
            <a:off x="910790" y="31700918"/>
            <a:ext cx="21611154" cy="189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D65C175-8C4F-4B9D-87BD-ED4129FEFCA1}"/>
              </a:ext>
            </a:extLst>
          </p:cNvPr>
          <p:cNvSpPr txBox="1"/>
          <p:nvPr/>
        </p:nvSpPr>
        <p:spPr>
          <a:xfrm>
            <a:off x="1728637" y="32466484"/>
            <a:ext cx="10585950" cy="759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391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EE78BAD-9233-4048-A1B0-711EEE18AFA6}"/>
              </a:ext>
            </a:extLst>
          </p:cNvPr>
          <p:cNvGrpSpPr/>
          <p:nvPr/>
        </p:nvGrpSpPr>
        <p:grpSpPr>
          <a:xfrm>
            <a:off x="1414069" y="33724853"/>
            <a:ext cx="21250788" cy="14632709"/>
            <a:chOff x="377831" y="7403332"/>
            <a:chExt cx="6162543" cy="4243358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F91860-7F44-48D1-8E07-E337BEEA94D3}"/>
                </a:ext>
              </a:extLst>
            </p:cNvPr>
            <p:cNvSpPr txBox="1"/>
            <p:nvPr/>
          </p:nvSpPr>
          <p:spPr>
            <a:xfrm>
              <a:off x="442111" y="7403332"/>
              <a:ext cx="2425782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“Review Title”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1AED8F8-D7A8-4A2E-9733-FCB8994512C7}"/>
                </a:ext>
              </a:extLst>
            </p:cNvPr>
            <p:cNvGrpSpPr/>
            <p:nvPr/>
          </p:nvGrpSpPr>
          <p:grpSpPr>
            <a:xfrm>
              <a:off x="4953024" y="7876562"/>
              <a:ext cx="1104384" cy="167213"/>
              <a:chOff x="289835" y="10448223"/>
              <a:chExt cx="1501076" cy="227276"/>
            </a:xfrm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9FDD7C8-1D29-4EAF-B91F-CC15F7A54E3D}"/>
                  </a:ext>
                </a:extLst>
              </p:cNvPr>
              <p:cNvSpPr/>
              <p:nvPr/>
            </p:nvSpPr>
            <p:spPr>
              <a:xfrm>
                <a:off x="2898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B7402ACA-197C-449F-8D00-3B91ECF6ED13}"/>
                  </a:ext>
                </a:extLst>
              </p:cNvPr>
              <p:cNvSpPr/>
              <p:nvPr/>
            </p:nvSpPr>
            <p:spPr>
              <a:xfrm>
                <a:off x="609857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1BEDB8B5-3F6F-4B04-BCAD-55C429510355}"/>
                  </a:ext>
                </a:extLst>
              </p:cNvPr>
              <p:cNvSpPr/>
              <p:nvPr/>
            </p:nvSpPr>
            <p:spPr>
              <a:xfrm>
                <a:off x="929879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3440B58B-B6F9-4BFE-826E-D895CA5844C3}"/>
                  </a:ext>
                </a:extLst>
              </p:cNvPr>
              <p:cNvSpPr/>
              <p:nvPr/>
            </p:nvSpPr>
            <p:spPr>
              <a:xfrm>
                <a:off x="1243613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5BB65B4-BEB6-4820-A6C0-5D3539143825}"/>
                  </a:ext>
                </a:extLst>
              </p:cNvPr>
              <p:cNvSpPr/>
              <p:nvPr/>
            </p:nvSpPr>
            <p:spPr>
              <a:xfrm>
                <a:off x="1563635" y="10448223"/>
                <a:ext cx="227276" cy="22727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E1D965C-88AE-461B-8321-6CA57F55E7DC}"/>
                </a:ext>
              </a:extLst>
            </p:cNvPr>
            <p:cNvSpPr txBox="1"/>
            <p:nvPr/>
          </p:nvSpPr>
          <p:spPr>
            <a:xfrm>
              <a:off x="5070762" y="7437100"/>
              <a:ext cx="1069649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C998A66-D290-42D8-8633-DA58FF777E49}"/>
                </a:ext>
              </a:extLst>
            </p:cNvPr>
            <p:cNvSpPr txBox="1"/>
            <p:nvPr/>
          </p:nvSpPr>
          <p:spPr>
            <a:xfrm>
              <a:off x="776428" y="8214375"/>
              <a:ext cx="5280980" cy="175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 dolor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consectetur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adipiscing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Suspendisse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libero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libero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feugiat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ultricies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urna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eget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congue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hendrerit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lacus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Fusce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enim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tortor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Cras porta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nisl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in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hendrerit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nunc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vulputate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facilisis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iaculis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ligula et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ornare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orci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sit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amet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elit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pellentesque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semper.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Donec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semper </a:t>
              </a:r>
              <a:r>
                <a:rPr lang="en-PH" sz="4828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ornare</a:t>
              </a:r>
              <a:r>
                <a:rPr lang="en-PH" sz="482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est. </a:t>
              </a:r>
            </a:p>
            <a:p>
              <a:endPara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PH" sz="4828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937B0CD-623E-4DC0-AE40-B093C2785966}"/>
                </a:ext>
              </a:extLst>
            </p:cNvPr>
            <p:cNvSpPr txBox="1"/>
            <p:nvPr/>
          </p:nvSpPr>
          <p:spPr>
            <a:xfrm>
              <a:off x="899530" y="11105127"/>
              <a:ext cx="1491661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Helpful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E046405D-EF8C-4C73-BF90-6858615DB570}"/>
                </a:ext>
              </a:extLst>
            </p:cNvPr>
            <p:cNvGrpSpPr/>
            <p:nvPr/>
          </p:nvGrpSpPr>
          <p:grpSpPr>
            <a:xfrm rot="2700000">
              <a:off x="593220" y="11106173"/>
              <a:ext cx="335489" cy="330494"/>
              <a:chOff x="2048256" y="4626864"/>
              <a:chExt cx="2304288" cy="2304288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2BED8-A5FE-4B0C-A252-98B503531C7E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153ED89-E3FE-435D-950D-C5E73B6E6349}"/>
                  </a:ext>
                </a:extLst>
              </p:cNvPr>
              <p:cNvCxnSpPr>
                <a:stCxn id="194" idx="0"/>
                <a:endCxn id="194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FD1ACC6B-EAD7-4876-914E-9A3EED7F7845}"/>
                  </a:ext>
                </a:extLst>
              </p:cNvPr>
              <p:cNvCxnSpPr>
                <a:cxnSpLocks/>
                <a:stCxn id="194" idx="2"/>
                <a:endCxn id="194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BF1836B-9021-4ED0-9F8F-66F05ACB4816}"/>
                </a:ext>
              </a:extLst>
            </p:cNvPr>
            <p:cNvGrpSpPr/>
            <p:nvPr/>
          </p:nvGrpSpPr>
          <p:grpSpPr>
            <a:xfrm rot="2700000">
              <a:off x="810368" y="7790178"/>
              <a:ext cx="379462" cy="373812"/>
              <a:chOff x="2048256" y="4626864"/>
              <a:chExt cx="2304288" cy="2304288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70A4514A-414A-4098-888C-821109EBD7B4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E8191CC-41BC-4C35-A213-8507BE85C993}"/>
                  </a:ext>
                </a:extLst>
              </p:cNvPr>
              <p:cNvCxnSpPr>
                <a:stCxn id="191" idx="0"/>
                <a:endCxn id="191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7D42CEFF-1C21-4B88-91EF-109D01134724}"/>
                  </a:ext>
                </a:extLst>
              </p:cNvPr>
              <p:cNvCxnSpPr>
                <a:cxnSpLocks/>
                <a:stCxn id="191" idx="2"/>
                <a:endCxn id="191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E7151C4-AEAB-455F-A2EB-1C3F48F05159}"/>
                </a:ext>
              </a:extLst>
            </p:cNvPr>
            <p:cNvSpPr txBox="1"/>
            <p:nvPr/>
          </p:nvSpPr>
          <p:spPr>
            <a:xfrm>
              <a:off x="1184462" y="7802795"/>
              <a:ext cx="2134182" cy="27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Juan </a:t>
              </a:r>
              <a:r>
                <a:rPr lang="en-PH" sz="5517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Dela</a:t>
              </a:r>
              <a:r>
                <a:rPr lang="en-PH" sz="5517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Cruz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A133C380-386C-442B-9DCD-2DD19EC33319}"/>
                </a:ext>
              </a:extLst>
            </p:cNvPr>
            <p:cNvGrpSpPr/>
            <p:nvPr/>
          </p:nvGrpSpPr>
          <p:grpSpPr>
            <a:xfrm>
              <a:off x="849020" y="9707624"/>
              <a:ext cx="1738485" cy="1228669"/>
              <a:chOff x="-1870365" y="2867890"/>
              <a:chExt cx="872837" cy="879052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484302FB-C966-4708-96EC-88E16E704C97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9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C23624F-5DAF-41F5-BB89-C85AE07BD6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81747"/>
                <a:ext cx="872837" cy="85898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E26E44A-9001-4DBD-B422-61C2B8C2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AF73896-B49A-4779-93ED-E28044A6A28B}"/>
                </a:ext>
              </a:extLst>
            </p:cNvPr>
            <p:cNvGrpSpPr/>
            <p:nvPr/>
          </p:nvGrpSpPr>
          <p:grpSpPr>
            <a:xfrm>
              <a:off x="2798653" y="9714617"/>
              <a:ext cx="1738485" cy="1228669"/>
              <a:chOff x="-1870365" y="2867890"/>
              <a:chExt cx="872837" cy="879052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98498CDA-85BC-4DF9-AA48-FC74EF64DC9C}"/>
                  </a:ext>
                </a:extLst>
              </p:cNvPr>
              <p:cNvSpPr/>
              <p:nvPr/>
            </p:nvSpPr>
            <p:spPr>
              <a:xfrm>
                <a:off x="-1870365" y="2867890"/>
                <a:ext cx="872837" cy="879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6CDE6DF-3022-492F-B097-A4DBDEC36C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70365" y="2881747"/>
                <a:ext cx="872837" cy="85898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41C2369-2E51-4C54-9E71-9C5C79515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70365" y="2867890"/>
                <a:ext cx="872837" cy="87283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2888465-5846-4590-99BE-EA60C7AB6E1D}"/>
                </a:ext>
              </a:extLst>
            </p:cNvPr>
            <p:cNvCxnSpPr>
              <a:cxnSpLocks/>
            </p:cNvCxnSpPr>
            <p:nvPr/>
          </p:nvCxnSpPr>
          <p:spPr>
            <a:xfrm>
              <a:off x="377831" y="11646690"/>
              <a:ext cx="6162543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BC759EA-D562-4B18-A304-2FF10FAE6E55}"/>
              </a:ext>
            </a:extLst>
          </p:cNvPr>
          <p:cNvGrpSpPr/>
          <p:nvPr/>
        </p:nvGrpSpPr>
        <p:grpSpPr>
          <a:xfrm>
            <a:off x="1923296" y="18481584"/>
            <a:ext cx="18965053" cy="1086298"/>
            <a:chOff x="557739" y="4030794"/>
            <a:chExt cx="5499700" cy="315017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EEB1CAF-4B3A-452A-82E8-10CD7C113249}"/>
                </a:ext>
              </a:extLst>
            </p:cNvPr>
            <p:cNvSpPr txBox="1"/>
            <p:nvPr/>
          </p:nvSpPr>
          <p:spPr>
            <a:xfrm>
              <a:off x="557739" y="4056447"/>
              <a:ext cx="972913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Excellent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105247-AAFB-444A-B80D-36C7150C46A8}"/>
                </a:ext>
              </a:extLst>
            </p:cNvPr>
            <p:cNvSpPr/>
            <p:nvPr/>
          </p:nvSpPr>
          <p:spPr>
            <a:xfrm>
              <a:off x="1480421" y="4033565"/>
              <a:ext cx="3800476" cy="3122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149D4A6-5727-4470-962F-742A5C2A7111}"/>
                </a:ext>
              </a:extLst>
            </p:cNvPr>
            <p:cNvSpPr/>
            <p:nvPr/>
          </p:nvSpPr>
          <p:spPr>
            <a:xfrm>
              <a:off x="1480421" y="4030794"/>
              <a:ext cx="2449333" cy="315017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99430101-C242-47E5-A558-991506B08A67}"/>
                </a:ext>
              </a:extLst>
            </p:cNvPr>
            <p:cNvSpPr txBox="1"/>
            <p:nvPr/>
          </p:nvSpPr>
          <p:spPr>
            <a:xfrm>
              <a:off x="5280897" y="4039418"/>
              <a:ext cx="776542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432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261EE92-27A6-4EE4-AC39-47FBFD8B8E55}"/>
              </a:ext>
            </a:extLst>
          </p:cNvPr>
          <p:cNvGrpSpPr/>
          <p:nvPr/>
        </p:nvGrpSpPr>
        <p:grpSpPr>
          <a:xfrm>
            <a:off x="1923296" y="20107446"/>
            <a:ext cx="18965053" cy="1086298"/>
            <a:chOff x="557739" y="4030794"/>
            <a:chExt cx="5499700" cy="315017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F5BECC4-8856-42C1-B292-5CD37B1ACA79}"/>
                </a:ext>
              </a:extLst>
            </p:cNvPr>
            <p:cNvSpPr txBox="1"/>
            <p:nvPr/>
          </p:nvSpPr>
          <p:spPr>
            <a:xfrm>
              <a:off x="557739" y="4056447"/>
              <a:ext cx="972913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Very Good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9585395-0438-41FE-9DD8-1F5A7164CEAD}"/>
                </a:ext>
              </a:extLst>
            </p:cNvPr>
            <p:cNvSpPr/>
            <p:nvPr/>
          </p:nvSpPr>
          <p:spPr>
            <a:xfrm>
              <a:off x="1480421" y="4033565"/>
              <a:ext cx="3800476" cy="3122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6691D69-8B8A-43AF-9531-E332FD37260A}"/>
                </a:ext>
              </a:extLst>
            </p:cNvPr>
            <p:cNvSpPr/>
            <p:nvPr/>
          </p:nvSpPr>
          <p:spPr>
            <a:xfrm>
              <a:off x="1480421" y="4030794"/>
              <a:ext cx="2283397" cy="315017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26FBAF51-FC89-4733-920C-0A2BB93881F5}"/>
                </a:ext>
              </a:extLst>
            </p:cNvPr>
            <p:cNvSpPr txBox="1"/>
            <p:nvPr/>
          </p:nvSpPr>
          <p:spPr>
            <a:xfrm>
              <a:off x="5280897" y="4039418"/>
              <a:ext cx="776542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336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BA1F159-7398-48DC-B7CE-EE7FE3BF6D7B}"/>
              </a:ext>
            </a:extLst>
          </p:cNvPr>
          <p:cNvGrpSpPr/>
          <p:nvPr/>
        </p:nvGrpSpPr>
        <p:grpSpPr>
          <a:xfrm>
            <a:off x="1923296" y="21829107"/>
            <a:ext cx="18965053" cy="1086298"/>
            <a:chOff x="557739" y="4030794"/>
            <a:chExt cx="5499700" cy="315017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FF71D24-C8A3-4878-8E08-1CA372E3E62B}"/>
                </a:ext>
              </a:extLst>
            </p:cNvPr>
            <p:cNvSpPr txBox="1"/>
            <p:nvPr/>
          </p:nvSpPr>
          <p:spPr>
            <a:xfrm>
              <a:off x="557739" y="4056447"/>
              <a:ext cx="972913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8E08331-ED76-467B-903A-ABAB9445C652}"/>
                </a:ext>
              </a:extLst>
            </p:cNvPr>
            <p:cNvSpPr/>
            <p:nvPr/>
          </p:nvSpPr>
          <p:spPr>
            <a:xfrm>
              <a:off x="1480421" y="4033565"/>
              <a:ext cx="3800476" cy="3122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08AE77-FCED-4FB2-856F-3BA6FFC61DC2}"/>
                </a:ext>
              </a:extLst>
            </p:cNvPr>
            <p:cNvSpPr/>
            <p:nvPr/>
          </p:nvSpPr>
          <p:spPr>
            <a:xfrm>
              <a:off x="1480422" y="4030794"/>
              <a:ext cx="421434" cy="315017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4E09DDC0-33DC-40A1-9BFB-82DBF39DCB73}"/>
                </a:ext>
              </a:extLst>
            </p:cNvPr>
            <p:cNvSpPr txBox="1"/>
            <p:nvPr/>
          </p:nvSpPr>
          <p:spPr>
            <a:xfrm>
              <a:off x="5280897" y="4039418"/>
              <a:ext cx="776542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132CFF-F648-4C44-874B-89A89AF117BA}"/>
              </a:ext>
            </a:extLst>
          </p:cNvPr>
          <p:cNvGrpSpPr/>
          <p:nvPr/>
        </p:nvGrpSpPr>
        <p:grpSpPr>
          <a:xfrm>
            <a:off x="1923296" y="23454968"/>
            <a:ext cx="18965053" cy="1086298"/>
            <a:chOff x="557739" y="4030794"/>
            <a:chExt cx="5499700" cy="315017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42C9477-FE68-4404-BFBC-7B365BA9F967}"/>
                </a:ext>
              </a:extLst>
            </p:cNvPr>
            <p:cNvSpPr txBox="1"/>
            <p:nvPr/>
          </p:nvSpPr>
          <p:spPr>
            <a:xfrm>
              <a:off x="557739" y="4056447"/>
              <a:ext cx="972913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Poor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7B293E93-85A0-4FEE-BEF7-BFAE1CCF88B8}"/>
                </a:ext>
              </a:extLst>
            </p:cNvPr>
            <p:cNvSpPr/>
            <p:nvPr/>
          </p:nvSpPr>
          <p:spPr>
            <a:xfrm>
              <a:off x="1480421" y="4033565"/>
              <a:ext cx="3800476" cy="3122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01949B72-03B6-4747-BEF8-65D48EFAC00E}"/>
                </a:ext>
              </a:extLst>
            </p:cNvPr>
            <p:cNvSpPr/>
            <p:nvPr/>
          </p:nvSpPr>
          <p:spPr>
            <a:xfrm>
              <a:off x="1480422" y="4030794"/>
              <a:ext cx="215052" cy="315017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F86C3D56-BE52-4FD2-B690-064EB08AA187}"/>
                </a:ext>
              </a:extLst>
            </p:cNvPr>
            <p:cNvSpPr txBox="1"/>
            <p:nvPr/>
          </p:nvSpPr>
          <p:spPr>
            <a:xfrm>
              <a:off x="5280897" y="4039418"/>
              <a:ext cx="776542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67A54B7-D476-4AEF-8A91-C9203DABC129}"/>
              </a:ext>
            </a:extLst>
          </p:cNvPr>
          <p:cNvGrpSpPr/>
          <p:nvPr/>
        </p:nvGrpSpPr>
        <p:grpSpPr>
          <a:xfrm>
            <a:off x="1914124" y="25163197"/>
            <a:ext cx="18965053" cy="1086298"/>
            <a:chOff x="557739" y="4030794"/>
            <a:chExt cx="5499700" cy="315017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7DE93CB-685B-47E4-B78A-4D14A62F95BB}"/>
                </a:ext>
              </a:extLst>
            </p:cNvPr>
            <p:cNvSpPr txBox="1"/>
            <p:nvPr/>
          </p:nvSpPr>
          <p:spPr>
            <a:xfrm>
              <a:off x="557739" y="4056447"/>
              <a:ext cx="972913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Terrible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FE1288C7-2CB5-49AB-9CD0-19FFA1FB4C8B}"/>
                </a:ext>
              </a:extLst>
            </p:cNvPr>
            <p:cNvSpPr/>
            <p:nvPr/>
          </p:nvSpPr>
          <p:spPr>
            <a:xfrm>
              <a:off x="1480421" y="4033565"/>
              <a:ext cx="3800476" cy="3122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92FE3E4-7DBE-486C-9BC1-6D37C278A09F}"/>
                </a:ext>
              </a:extLst>
            </p:cNvPr>
            <p:cNvSpPr/>
            <p:nvPr/>
          </p:nvSpPr>
          <p:spPr>
            <a:xfrm>
              <a:off x="1480421" y="4030794"/>
              <a:ext cx="50231" cy="315017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B2A9489-33D3-4EF7-AB8C-FBF7055BCEEE}"/>
                </a:ext>
              </a:extLst>
            </p:cNvPr>
            <p:cNvSpPr txBox="1"/>
            <p:nvPr/>
          </p:nvSpPr>
          <p:spPr>
            <a:xfrm>
              <a:off x="5280897" y="4039418"/>
              <a:ext cx="776542" cy="21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4138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00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15431" y="11231381"/>
            <a:ext cx="23648988" cy="4115662"/>
          </a:xfrm>
          <a:prstGeom prst="rect">
            <a:avLst/>
          </a:prstGeom>
          <a:solidFill>
            <a:srgbClr val="10693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1026" name="Picture 2" descr="Image result for kuya kim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t="2786" r="37456" b="8601"/>
          <a:stretch/>
        </p:blipFill>
        <p:spPr bwMode="auto">
          <a:xfrm>
            <a:off x="936111" y="12208880"/>
            <a:ext cx="2287358" cy="22589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0" y="7878404"/>
            <a:ext cx="23648988" cy="3296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5361" y="8397401"/>
            <a:ext cx="2373478" cy="23329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2966" y="8312531"/>
            <a:ext cx="2428535" cy="246561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46DDFA2-125F-4075-8CF7-07073512ACC1}"/>
              </a:ext>
            </a:extLst>
          </p:cNvPr>
          <p:cNvSpPr/>
          <p:nvPr/>
        </p:nvSpPr>
        <p:spPr>
          <a:xfrm>
            <a:off x="0" y="15403493"/>
            <a:ext cx="23648988" cy="312210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13181-C791-4B9F-BE41-A3BC956CF4CF}"/>
              </a:ext>
            </a:extLst>
          </p:cNvPr>
          <p:cNvSpPr/>
          <p:nvPr/>
        </p:nvSpPr>
        <p:spPr>
          <a:xfrm>
            <a:off x="0" y="4581878"/>
            <a:ext cx="23648988" cy="329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0635622" y="8570957"/>
            <a:ext cx="2043375" cy="2012950"/>
            <a:chOff x="2048256" y="4626864"/>
            <a:chExt cx="2304288" cy="230428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19" idx="2"/>
              <a:endCxn id="19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160B72-D5C6-41DF-84A9-E5FC17D18E01}"/>
              </a:ext>
            </a:extLst>
          </p:cNvPr>
          <p:cNvGrpSpPr/>
          <p:nvPr/>
        </p:nvGrpSpPr>
        <p:grpSpPr>
          <a:xfrm rot="2700000">
            <a:off x="19890263" y="8520183"/>
            <a:ext cx="2043375" cy="2012950"/>
            <a:chOff x="2048256" y="4626864"/>
            <a:chExt cx="2304288" cy="230428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A69B06-7112-45B2-B040-9D7212849B25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84ADC2-AFD9-4F50-A151-2BC94538BA34}"/>
                </a:ext>
              </a:extLst>
            </p:cNvPr>
            <p:cNvCxnSpPr>
              <a:stCxn id="23" idx="0"/>
              <a:endCxn id="23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8153F7-258C-4D0B-BE45-17B9753950D0}"/>
                </a:ext>
              </a:extLst>
            </p:cNvPr>
            <p:cNvCxnSpPr>
              <a:cxnSpLocks/>
              <a:stCxn id="23" idx="2"/>
              <a:endCxn id="23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F79118-3A68-4BC7-8170-60F3A2271012}"/>
              </a:ext>
            </a:extLst>
          </p:cNvPr>
          <p:cNvGrpSpPr/>
          <p:nvPr/>
        </p:nvGrpSpPr>
        <p:grpSpPr>
          <a:xfrm rot="2700000">
            <a:off x="15346533" y="8520172"/>
            <a:ext cx="2043375" cy="2012950"/>
            <a:chOff x="2048256" y="4626864"/>
            <a:chExt cx="2304288" cy="230428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57FAC51-67C8-44C7-959B-337623F6107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89CAAF-647A-4A77-9757-9528423DB8F4}"/>
                </a:ext>
              </a:extLst>
            </p:cNvPr>
            <p:cNvCxnSpPr>
              <a:stCxn id="27" idx="0"/>
              <a:endCxn id="27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739DC1-F0D1-4DC5-8427-A64A87589472}"/>
                </a:ext>
              </a:extLst>
            </p:cNvPr>
            <p:cNvCxnSpPr>
              <a:cxnSpLocks/>
              <a:stCxn id="27" idx="2"/>
              <a:endCxn id="27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E271CE-BD0C-4B6F-A3BC-D8DECB09C0C0}"/>
              </a:ext>
            </a:extLst>
          </p:cNvPr>
          <p:cNvGrpSpPr/>
          <p:nvPr/>
        </p:nvGrpSpPr>
        <p:grpSpPr>
          <a:xfrm>
            <a:off x="3944348" y="12357115"/>
            <a:ext cx="18735698" cy="1956638"/>
            <a:chOff x="626573" y="3230880"/>
            <a:chExt cx="4829347" cy="640080"/>
          </a:xfrm>
          <a:solidFill>
            <a:schemeClr val="bg1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A333B68-1F46-4F9C-88B2-B844DD36971A}"/>
                </a:ext>
              </a:extLst>
            </p:cNvPr>
            <p:cNvSpPr/>
            <p:nvPr/>
          </p:nvSpPr>
          <p:spPr>
            <a:xfrm>
              <a:off x="4815840" y="3230880"/>
              <a:ext cx="640080" cy="64008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28249C9-DCF6-4503-836D-E09CF1EAE022}"/>
                </a:ext>
              </a:extLst>
            </p:cNvPr>
            <p:cNvSpPr/>
            <p:nvPr/>
          </p:nvSpPr>
          <p:spPr>
            <a:xfrm>
              <a:off x="893601" y="3230880"/>
              <a:ext cx="4247241" cy="6400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CAC806F-991C-4080-824D-EA2411907F82}"/>
                </a:ext>
              </a:extLst>
            </p:cNvPr>
            <p:cNvSpPr/>
            <p:nvPr/>
          </p:nvSpPr>
          <p:spPr>
            <a:xfrm>
              <a:off x="626573" y="3230880"/>
              <a:ext cx="640080" cy="64008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4935695" y="12674028"/>
            <a:ext cx="1628152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on your mind?</a:t>
            </a:r>
            <a:endParaRPr lang="en-PH" sz="6897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30304" y="35645001"/>
            <a:ext cx="23648988" cy="13638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3448721" y="36539043"/>
            <a:ext cx="9087460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b="1" dirty="0">
                <a:latin typeface="Arial" panose="020B0604020202020204" pitchFamily="34" charset="0"/>
                <a:cs typeface="Arial" panose="020B0604020202020204" pitchFamily="34" charset="0"/>
              </a:rPr>
              <a:t>Maria Clara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3539641" y="37706428"/>
            <a:ext cx="6683539" cy="9413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5517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10 at 3:05pm</a:t>
            </a:r>
            <a:endParaRPr lang="en-PH" sz="5517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21217214" y="35715287"/>
            <a:ext cx="2018861" cy="179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0" y="16028038"/>
            <a:ext cx="23756073" cy="16903723"/>
            <a:chOff x="0" y="3319286"/>
            <a:chExt cx="6889054" cy="49019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CD9E2-F7EE-4ABF-802B-DCB2FC31BA5E}"/>
                </a:ext>
              </a:extLst>
            </p:cNvPr>
            <p:cNvSpPr/>
            <p:nvPr/>
          </p:nvSpPr>
          <p:spPr>
            <a:xfrm>
              <a:off x="0" y="3328187"/>
              <a:ext cx="6858000" cy="2475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194697" y="4413571"/>
              <a:ext cx="3502926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dirty="0">
                  <a:latin typeface="Arial" panose="020B0604020202020204" pitchFamily="34" charset="0"/>
                  <a:cs typeface="Arial" panose="020B0604020202020204" pitchFamily="34" charset="0"/>
                </a:rPr>
                <a:t>CONGRATS EVERYONE </a:t>
              </a:r>
              <a:r>
                <a:rPr lang="en-PH" sz="6897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</a:t>
              </a:r>
              <a:endParaRPr lang="en-PH" sz="689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6152808" y="3319286"/>
              <a:ext cx="585452" cy="519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3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3AA145-685C-4E82-92DB-8D27F3E36ABA}"/>
                </a:ext>
              </a:extLst>
            </p:cNvPr>
            <p:cNvGrpSpPr/>
            <p:nvPr/>
          </p:nvGrpSpPr>
          <p:grpSpPr>
            <a:xfrm rot="2700000">
              <a:off x="1139760" y="6777205"/>
              <a:ext cx="2304288" cy="583738"/>
              <a:chOff x="2048256" y="4626864"/>
              <a:chExt cx="2304288" cy="2304288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E40D9CC-1E59-496A-AAF8-DB1178B40C02}"/>
                  </a:ext>
                </a:extLst>
              </p:cNvPr>
              <p:cNvSpPr/>
              <p:nvPr/>
            </p:nvSpPr>
            <p:spPr>
              <a:xfrm>
                <a:off x="2048256" y="4626864"/>
                <a:ext cx="2304288" cy="230428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 dirty="0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A3BCDD3-ECD9-42EB-9C09-4024603BD605}"/>
                  </a:ext>
                </a:extLst>
              </p:cNvPr>
              <p:cNvCxnSpPr>
                <a:stCxn id="82" idx="0"/>
                <a:endCxn id="82" idx="4"/>
              </p:cNvCxnSpPr>
              <p:nvPr/>
            </p:nvCxnSpPr>
            <p:spPr>
              <a:xfrm>
                <a:off x="3200400" y="4626864"/>
                <a:ext cx="0" cy="23042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D212061-BD85-4473-AFAA-54A5A2C5987B}"/>
                  </a:ext>
                </a:extLst>
              </p:cNvPr>
              <p:cNvCxnSpPr>
                <a:cxnSpLocks/>
                <a:stCxn id="82" idx="2"/>
                <a:endCxn id="82" idx="6"/>
              </p:cNvCxnSpPr>
              <p:nvPr/>
            </p:nvCxnSpPr>
            <p:spPr>
              <a:xfrm>
                <a:off x="2048256" y="5779008"/>
                <a:ext cx="23042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905465" y="5221923"/>
              <a:ext cx="1412277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rgbClr val="7AA32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Likes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/>
            <p:nvPr/>
          </p:nvCxnSpPr>
          <p:spPr>
            <a:xfrm rot="2700000">
              <a:off x="4262302" y="6759616"/>
              <a:ext cx="0" cy="58373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2875863" y="5204334"/>
              <a:ext cx="1799032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Comments</a:t>
              </a: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0" y="4912398"/>
              <a:ext cx="6889054" cy="4212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1026466" y="3896699"/>
              <a:ext cx="1138876" cy="2729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PH" sz="5517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</a:t>
              </a:r>
              <a:r>
                <a:rPr lang="en-PH" sz="5517" dirty="0" err="1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hrs</a:t>
              </a:r>
              <a:endParaRPr lang="en-PH" sz="5517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4FA3C83-FA27-4EB3-BE2B-DF4F184AA256}"/>
                </a:ext>
              </a:extLst>
            </p:cNvPr>
            <p:cNvSpPr txBox="1"/>
            <p:nvPr/>
          </p:nvSpPr>
          <p:spPr>
            <a:xfrm>
              <a:off x="1000100" y="3558168"/>
              <a:ext cx="2081390" cy="33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897" b="1" dirty="0">
                  <a:latin typeface="Arial" panose="020B0604020202020204" pitchFamily="34" charset="0"/>
                  <a:cs typeface="Arial" panose="020B0604020202020204" pitchFamily="34" charset="0"/>
                </a:rPr>
                <a:t>Juan </a:t>
              </a:r>
              <a:r>
                <a:rPr lang="en-PH" sz="6897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Dela</a:t>
              </a:r>
              <a:r>
                <a:rPr lang="en-PH" sz="6897" b="1" dirty="0">
                  <a:latin typeface="Arial" panose="020B0604020202020204" pitchFamily="34" charset="0"/>
                  <a:cs typeface="Arial" panose="020B0604020202020204" pitchFamily="34" charset="0"/>
                </a:rPr>
                <a:t> Cruz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-30304" y="25246907"/>
            <a:ext cx="23648988" cy="969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3418420" y="26039968"/>
            <a:ext cx="7177423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b="1" dirty="0">
                <a:latin typeface="Arial" panose="020B0604020202020204" pitchFamily="34" charset="0"/>
                <a:cs typeface="Arial" panose="020B0604020202020204" pitchFamily="34" charset="0"/>
              </a:rPr>
              <a:t>John Doe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3509337" y="27207354"/>
            <a:ext cx="7425527" cy="9413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5517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12 at 2:40pm</a:t>
            </a:r>
            <a:endParaRPr lang="en-PH" sz="5517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641085" y="28989724"/>
            <a:ext cx="21704991" cy="221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latin typeface="Arial" panose="020B0604020202020204" pitchFamily="34" charset="0"/>
                <a:cs typeface="Arial" panose="020B0604020202020204" pitchFamily="34" charset="0"/>
              </a:rPr>
              <a:t>A new teaser is up on Riot social media, showing off new champion updates.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21186914" y="25216213"/>
            <a:ext cx="2018861" cy="179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3092085" y="32880847"/>
            <a:ext cx="4870067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Like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9886763" y="32820193"/>
            <a:ext cx="6203745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Comment</a:t>
            </a:r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-30304" y="31813489"/>
            <a:ext cx="23756073" cy="1452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680424" y="39523315"/>
            <a:ext cx="21704991" cy="646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latin typeface="Arial" panose="020B0604020202020204" pitchFamily="34" charset="0"/>
                <a:cs typeface="Arial" panose="020B0604020202020204" pitchFamily="34" charset="0"/>
              </a:rPr>
              <a:t>Watch Jurassic World: Fallen Kingdom in </a:t>
            </a:r>
            <a:r>
              <a:rPr lang="en-PH" sz="6897" dirty="0" err="1">
                <a:latin typeface="Arial" panose="020B0604020202020204" pitchFamily="34" charset="0"/>
                <a:cs typeface="Arial" panose="020B0604020202020204" pitchFamily="34" charset="0"/>
              </a:rPr>
              <a:t>IMAX_SMCinema</a:t>
            </a:r>
            <a:r>
              <a:rPr lang="en-PH" sz="6897" dirty="0">
                <a:latin typeface="Arial" panose="020B0604020202020204" pitchFamily="34" charset="0"/>
                <a:cs typeface="Arial" panose="020B0604020202020204" pitchFamily="34" charset="0"/>
              </a:rPr>
              <a:t> and get a chance to fly to Resorts World </a:t>
            </a:r>
            <a:r>
              <a:rPr lang="en-PH" sz="6897" dirty="0" err="1">
                <a:latin typeface="Arial" panose="020B0604020202020204" pitchFamily="34" charset="0"/>
                <a:cs typeface="Arial" panose="020B0604020202020204" pitchFamily="34" charset="0"/>
              </a:rPr>
              <a:t>Sentosa</a:t>
            </a:r>
            <a:r>
              <a:rPr lang="en-PH" sz="6897" dirty="0">
                <a:latin typeface="Arial" panose="020B0604020202020204" pitchFamily="34" charset="0"/>
                <a:cs typeface="Arial" panose="020B0604020202020204" pitchFamily="34" charset="0"/>
              </a:rPr>
              <a:t> Singapore!</a:t>
            </a:r>
          </a:p>
          <a:p>
            <a:r>
              <a:rPr lang="en-PH" sz="6897" dirty="0">
                <a:latin typeface="Arial" panose="020B0604020202020204" pitchFamily="34" charset="0"/>
                <a:cs typeface="Arial" panose="020B0604020202020204" pitchFamily="34" charset="0"/>
              </a:rPr>
              <a:t>Book your Jurassic World: Fallen Kingdom IMAX </a:t>
            </a:r>
            <a:r>
              <a:rPr lang="en-PH" sz="6897" dirty="0" err="1">
                <a:latin typeface="Arial" panose="020B0604020202020204" pitchFamily="34" charset="0"/>
                <a:cs typeface="Arial" panose="020B0604020202020204" pitchFamily="34" charset="0"/>
              </a:rPr>
              <a:t>tickects</a:t>
            </a:r>
            <a:r>
              <a:rPr lang="en-PH" sz="6897" dirty="0">
                <a:latin typeface="Arial" panose="020B0604020202020204" pitchFamily="34" charset="0"/>
                <a:cs typeface="Arial" panose="020B0604020202020204" pitchFamily="34" charset="0"/>
              </a:rPr>
              <a:t> through smcinema.com/IMAX or the SM Cinema App.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1093721" y="51425203"/>
            <a:ext cx="2043375" cy="2012950"/>
            <a:chOff x="2048256" y="4626864"/>
            <a:chExt cx="2304288" cy="2304288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127" idx="0"/>
              <a:endCxn id="127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127" idx="2"/>
              <a:endCxn id="127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3131424" y="51858985"/>
            <a:ext cx="4870067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105 Likes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3AA145-685C-4E82-92DB-8D27F3E36ABA}"/>
              </a:ext>
            </a:extLst>
          </p:cNvPr>
          <p:cNvGrpSpPr/>
          <p:nvPr/>
        </p:nvGrpSpPr>
        <p:grpSpPr>
          <a:xfrm rot="2700000">
            <a:off x="7888402" y="51364550"/>
            <a:ext cx="2043375" cy="2012950"/>
            <a:chOff x="2048256" y="4626864"/>
            <a:chExt cx="2304288" cy="2304288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E40D9CC-1E59-496A-AAF8-DB1178B40C02}"/>
                </a:ext>
              </a:extLst>
            </p:cNvPr>
            <p:cNvSpPr/>
            <p:nvPr/>
          </p:nvSpPr>
          <p:spPr>
            <a:xfrm>
              <a:off x="2048256" y="4626864"/>
              <a:ext cx="2304288" cy="230428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 dirty="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A3BCDD3-ECD9-42EB-9C09-4024603BD605}"/>
                </a:ext>
              </a:extLst>
            </p:cNvPr>
            <p:cNvCxnSpPr>
              <a:stCxn id="132" idx="0"/>
              <a:endCxn id="132" idx="4"/>
            </p:cNvCxnSpPr>
            <p:nvPr/>
          </p:nvCxnSpPr>
          <p:spPr>
            <a:xfrm>
              <a:off x="3200400" y="4626864"/>
              <a:ext cx="0" cy="23042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D212061-BD85-4473-AFAA-54A5A2C5987B}"/>
                </a:ext>
              </a:extLst>
            </p:cNvPr>
            <p:cNvCxnSpPr>
              <a:cxnSpLocks/>
              <a:stCxn id="132" idx="2"/>
              <a:endCxn id="132" idx="6"/>
            </p:cNvCxnSpPr>
            <p:nvPr/>
          </p:nvCxnSpPr>
          <p:spPr>
            <a:xfrm>
              <a:off x="2048256" y="5779008"/>
              <a:ext cx="23042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9926101" y="51798332"/>
            <a:ext cx="7153805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 Comments</a:t>
            </a:r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9035" y="46209749"/>
            <a:ext cx="23756073" cy="1452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07" y="4954636"/>
            <a:ext cx="11228714" cy="2591495"/>
          </a:xfrm>
          <a:prstGeom prst="rect">
            <a:avLst/>
          </a:prstGeom>
        </p:spPr>
      </p:pic>
      <p:pic>
        <p:nvPicPr>
          <p:cNvPr id="1028" name="Picture 4" descr="Image result for coco martin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0" t="353" r="20500" b="15043"/>
          <a:stretch/>
        </p:blipFill>
        <p:spPr bwMode="auto">
          <a:xfrm>
            <a:off x="897678" y="16849242"/>
            <a:ext cx="2282782" cy="22499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/>
          <a:srcRect l="12870" t="2895" r="14713" b="2774"/>
          <a:stretch/>
        </p:blipFill>
        <p:spPr>
          <a:xfrm>
            <a:off x="936111" y="26029846"/>
            <a:ext cx="2277310" cy="223351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/>
          <a:srcRect r="11545" b="5996"/>
          <a:stretch/>
        </p:blipFill>
        <p:spPr>
          <a:xfrm>
            <a:off x="954691" y="36618778"/>
            <a:ext cx="2240150" cy="2268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70617" y="27347015"/>
            <a:ext cx="4466472" cy="446647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0955" y="27347015"/>
            <a:ext cx="4466472" cy="44664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7043" y="20478249"/>
            <a:ext cx="4466472" cy="4466472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0666" y="12674028"/>
            <a:ext cx="4641629" cy="4641629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47447" y="18812444"/>
            <a:ext cx="4466472" cy="44664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43929" y="22309846"/>
            <a:ext cx="1938141" cy="1938141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62" y="22190170"/>
            <a:ext cx="1938141" cy="193814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85" y="22381941"/>
            <a:ext cx="1550743" cy="1550743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14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85" y="32703803"/>
            <a:ext cx="1550743" cy="155074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62" y="32513701"/>
            <a:ext cx="1938141" cy="1938141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4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4275" y="40286494"/>
            <a:ext cx="1550743" cy="1550743"/>
          </a:xfrm>
          <a:prstGeom prst="rect">
            <a:avLst/>
          </a:prstGeom>
        </p:spPr>
      </p:pic>
      <p:grpSp>
        <p:nvGrpSpPr>
          <p:cNvPr id="155" name="Group 154"/>
          <p:cNvGrpSpPr/>
          <p:nvPr/>
        </p:nvGrpSpPr>
        <p:grpSpPr>
          <a:xfrm>
            <a:off x="-28120067" y="30102617"/>
            <a:ext cx="6011712" cy="5202371"/>
            <a:chOff x="28040952" y="10114959"/>
            <a:chExt cx="6011712" cy="5202371"/>
          </a:xfrm>
        </p:grpSpPr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0293" y="10114959"/>
              <a:ext cx="5202371" cy="5202371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0952" y="10114959"/>
              <a:ext cx="3178043" cy="3178043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-15547043" y="7476237"/>
            <a:ext cx="6232740" cy="5524192"/>
            <a:chOff x="-12167808" y="16641086"/>
            <a:chExt cx="6232740" cy="5524192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59260" y="16641086"/>
              <a:ext cx="5524192" cy="5524192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67808" y="16688636"/>
              <a:ext cx="3319846" cy="3319846"/>
            </a:xfrm>
            <a:prstGeom prst="rect">
              <a:avLst/>
            </a:prstGeom>
          </p:spPr>
        </p:pic>
      </p:grpSp>
      <p:pic>
        <p:nvPicPr>
          <p:cNvPr id="92" name="Picture 91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27197" y="15347043"/>
            <a:ext cx="3740518" cy="3740518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-16932535" y="37876067"/>
            <a:ext cx="5524816" cy="5202371"/>
            <a:chOff x="-10093739" y="27088450"/>
            <a:chExt cx="5524816" cy="5202371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93739" y="27088450"/>
              <a:ext cx="5202371" cy="5202371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53100" y="29351852"/>
              <a:ext cx="2884177" cy="2884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77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427318" y="7543791"/>
            <a:ext cx="21399312" cy="42138609"/>
            <a:chOff x="11427318" y="7543791"/>
            <a:chExt cx="21399312" cy="42138609"/>
          </a:xfrm>
        </p:grpSpPr>
        <p:pic>
          <p:nvPicPr>
            <p:cNvPr id="140" name="Picture 4" descr="Image result for iphone x googl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021"/>
            <a:stretch/>
          </p:blipFill>
          <p:spPr bwMode="auto">
            <a:xfrm>
              <a:off x="11427318" y="7543791"/>
              <a:ext cx="21399312" cy="4213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2290"/>
            <a:stretch/>
          </p:blipFill>
          <p:spPr>
            <a:xfrm>
              <a:off x="12990289" y="10438405"/>
              <a:ext cx="18012113" cy="38090109"/>
            </a:xfrm>
            <a:prstGeom prst="roundRect">
              <a:avLst>
                <a:gd name="adj" fmla="val 10503"/>
              </a:avLst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-13212649" y="0"/>
            <a:ext cx="24490250" cy="51206400"/>
            <a:chOff x="-13212649" y="0"/>
            <a:chExt cx="24490250" cy="51206400"/>
          </a:xfrm>
        </p:grpSpPr>
        <p:pic>
          <p:nvPicPr>
            <p:cNvPr id="2056" name="Picture 8" descr="Image result for samsung s9 fron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62" r="49636"/>
            <a:stretch/>
          </p:blipFill>
          <p:spPr bwMode="auto">
            <a:xfrm>
              <a:off x="-13212649" y="0"/>
              <a:ext cx="24490250" cy="5120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5215"/>
            <a:stretch/>
          </p:blipFill>
          <p:spPr>
            <a:xfrm>
              <a:off x="-11357184" y="5189423"/>
              <a:ext cx="20648691" cy="42359377"/>
            </a:xfrm>
            <a:prstGeom prst="roundRect">
              <a:avLst>
                <a:gd name="adj" fmla="val 10503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9501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15431" y="6649503"/>
            <a:ext cx="23648988" cy="4115662"/>
          </a:xfrm>
          <a:prstGeom prst="rect">
            <a:avLst/>
          </a:prstGeom>
          <a:solidFill>
            <a:srgbClr val="10693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1026" name="Picture 2" descr="Image result for kuya kim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t="2786" r="37456" b="8601"/>
          <a:stretch/>
        </p:blipFill>
        <p:spPr bwMode="auto">
          <a:xfrm>
            <a:off x="936111" y="7627002"/>
            <a:ext cx="2287358" cy="22589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46DDFA2-125F-4075-8CF7-07073512ACC1}"/>
              </a:ext>
            </a:extLst>
          </p:cNvPr>
          <p:cNvSpPr/>
          <p:nvPr/>
        </p:nvSpPr>
        <p:spPr>
          <a:xfrm>
            <a:off x="0" y="10821615"/>
            <a:ext cx="23648988" cy="312210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E271CE-BD0C-4B6F-A3BC-D8DECB09C0C0}"/>
              </a:ext>
            </a:extLst>
          </p:cNvPr>
          <p:cNvGrpSpPr/>
          <p:nvPr/>
        </p:nvGrpSpPr>
        <p:grpSpPr>
          <a:xfrm>
            <a:off x="3944348" y="7775237"/>
            <a:ext cx="18735698" cy="1956638"/>
            <a:chOff x="626573" y="3230880"/>
            <a:chExt cx="4829347" cy="640080"/>
          </a:xfrm>
          <a:solidFill>
            <a:schemeClr val="bg1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A333B68-1F46-4F9C-88B2-B844DD36971A}"/>
                </a:ext>
              </a:extLst>
            </p:cNvPr>
            <p:cNvSpPr/>
            <p:nvPr/>
          </p:nvSpPr>
          <p:spPr>
            <a:xfrm>
              <a:off x="4815840" y="3230880"/>
              <a:ext cx="640080" cy="64008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28249C9-DCF6-4503-836D-E09CF1EAE022}"/>
                </a:ext>
              </a:extLst>
            </p:cNvPr>
            <p:cNvSpPr/>
            <p:nvPr/>
          </p:nvSpPr>
          <p:spPr>
            <a:xfrm>
              <a:off x="893601" y="3230880"/>
              <a:ext cx="4247241" cy="6400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CAC806F-991C-4080-824D-EA2411907F82}"/>
                </a:ext>
              </a:extLst>
            </p:cNvPr>
            <p:cNvSpPr/>
            <p:nvPr/>
          </p:nvSpPr>
          <p:spPr>
            <a:xfrm>
              <a:off x="626573" y="3230880"/>
              <a:ext cx="640080" cy="64008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4935695" y="8092150"/>
            <a:ext cx="1628152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on your mind?</a:t>
            </a:r>
            <a:endParaRPr lang="en-PH" sz="6897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6" y="23792139"/>
            <a:ext cx="23747218" cy="37867136"/>
            <a:chOff x="8856" y="21636768"/>
            <a:chExt cx="23747218" cy="37867136"/>
          </a:xfrm>
        </p:grpSpPr>
        <p:grpSp>
          <p:nvGrpSpPr>
            <p:cNvPr id="2" name="Group 1"/>
            <p:cNvGrpSpPr/>
            <p:nvPr/>
          </p:nvGrpSpPr>
          <p:grpSpPr>
            <a:xfrm>
              <a:off x="8856" y="21636768"/>
              <a:ext cx="23747218" cy="37867136"/>
              <a:chOff x="0" y="5960275"/>
              <a:chExt cx="6886486" cy="10981139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0" y="5960275"/>
                <a:ext cx="6866789" cy="10981139"/>
                <a:chOff x="-1" y="4323261"/>
                <a:chExt cx="6866789" cy="10981139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B69CD9E2-F7EE-4ABF-802B-DCB2FC31BA5E}"/>
                    </a:ext>
                  </a:extLst>
                </p:cNvPr>
                <p:cNvSpPr/>
                <p:nvPr/>
              </p:nvSpPr>
              <p:spPr>
                <a:xfrm>
                  <a:off x="-1" y="4332162"/>
                  <a:ext cx="6858000" cy="109722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AA3AA145-685C-4E82-92DB-8D27F3E36ABA}"/>
                    </a:ext>
                  </a:extLst>
                </p:cNvPr>
                <p:cNvGrpSpPr/>
                <p:nvPr/>
              </p:nvGrpSpPr>
              <p:grpSpPr>
                <a:xfrm rot="2700000">
                  <a:off x="314300" y="4614809"/>
                  <a:ext cx="592561" cy="583738"/>
                  <a:chOff x="2048256" y="4626864"/>
                  <a:chExt cx="2304288" cy="2304288"/>
                </a:xfrm>
              </p:grpSpPr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5E40D9CC-1E59-496A-AAF8-DB1178B40C02}"/>
                      </a:ext>
                    </a:extLst>
                  </p:cNvPr>
                  <p:cNvSpPr/>
                  <p:nvPr/>
                </p:nvSpPr>
                <p:spPr>
                  <a:xfrm>
                    <a:off x="2048256" y="4626864"/>
                    <a:ext cx="2304288" cy="2304288"/>
                  </a:xfrm>
                  <a:prstGeom prst="ellipse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 dirty="0"/>
                  </a:p>
                </p:txBody>
              </p: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0A3BCDD3-ECD9-42EB-9C09-4024603BD605}"/>
                      </a:ext>
                    </a:extLst>
                  </p:cNvPr>
                  <p:cNvCxnSpPr>
                    <a:stCxn id="121" idx="0"/>
                    <a:endCxn id="121" idx="4"/>
                  </p:cNvCxnSpPr>
                  <p:nvPr/>
                </p:nvCxnSpPr>
                <p:spPr>
                  <a:xfrm>
                    <a:off x="3200400" y="4626864"/>
                    <a:ext cx="0" cy="2304288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FD212061-BD85-4473-AFAA-54A5A2C5987B}"/>
                      </a:ext>
                    </a:extLst>
                  </p:cNvPr>
                  <p:cNvCxnSpPr>
                    <a:cxnSpLocks/>
                    <a:stCxn id="121" idx="2"/>
                    <a:endCxn id="121" idx="6"/>
                  </p:cNvCxnSpPr>
                  <p:nvPr/>
                </p:nvCxnSpPr>
                <p:spPr>
                  <a:xfrm>
                    <a:off x="2048256" y="5779008"/>
                    <a:ext cx="2304288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000098" y="4562143"/>
                  <a:ext cx="4162425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St. Peter Life Plan and Chapels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026465" y="4900674"/>
                  <a:ext cx="1138876" cy="27298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5517" dirty="0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13 </a:t>
                  </a:r>
                  <a:r>
                    <a:rPr lang="en-PH" sz="5517" dirty="0" err="1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hrs</a:t>
                  </a:r>
                  <a:endParaRPr lang="en-PH" sz="5517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94696" y="5417546"/>
                  <a:ext cx="6540995" cy="1257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897" dirty="0">
                      <a:solidFill>
                        <a:srgbClr val="1D2129"/>
                      </a:solidFill>
                      <a:latin typeface="Helvetica" panose="020B0604020202020204" pitchFamily="34" charset="0"/>
                    </a:rPr>
                    <a:t>You don’t need a lot to be happy. Sometimes, all you need is to look around, and appreciate the simple things. Visit your local St. Peter branch now!</a:t>
                  </a:r>
                  <a:br>
                    <a:rPr lang="en-US" sz="6897" dirty="0">
                      <a:solidFill>
                        <a:srgbClr val="1D2129"/>
                      </a:solidFill>
                      <a:latin typeface="Helvetica" panose="020B0604020202020204" pitchFamily="34" charset="0"/>
                    </a:rPr>
                  </a:br>
                  <a:r>
                    <a:rPr lang="en-US" sz="6897" dirty="0">
                      <a:latin typeface="inherit"/>
                    </a:rPr>
                    <a:t>#</a:t>
                  </a:r>
                  <a:r>
                    <a:rPr lang="en-US" sz="6897" dirty="0" err="1">
                      <a:latin typeface="inherit"/>
                    </a:rPr>
                    <a:t>StPeterLifePlan</a:t>
                  </a:r>
                  <a:endParaRPr lang="en-US" sz="6897" dirty="0">
                    <a:latin typeface="Helvetica" panose="020B0604020202020204" pitchFamily="34" charset="0"/>
                  </a:endParaRPr>
                </a:p>
              </p:txBody>
            </p: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6615C345-CA9E-4621-85C3-FFD29911384C}"/>
                    </a:ext>
                  </a:extLst>
                </p:cNvPr>
                <p:cNvGrpSpPr/>
                <p:nvPr/>
              </p:nvGrpSpPr>
              <p:grpSpPr>
                <a:xfrm>
                  <a:off x="0" y="7204060"/>
                  <a:ext cx="6866788" cy="3857770"/>
                  <a:chOff x="-8530" y="3198468"/>
                  <a:chExt cx="6866788" cy="3857770"/>
                </a:xfrm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9D37EBA5-5B11-4298-9463-1195F89ECCA3}"/>
                      </a:ext>
                    </a:extLst>
                  </p:cNvPr>
                  <p:cNvSpPr/>
                  <p:nvPr/>
                </p:nvSpPr>
                <p:spPr>
                  <a:xfrm>
                    <a:off x="0" y="3198468"/>
                    <a:ext cx="6858258" cy="385777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/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755A3FAE-9542-440A-8ADA-C9D19387B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8530" y="3286555"/>
                    <a:ext cx="6858258" cy="3769683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15037F5-6819-4160-8C38-9A327FBAA5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-8530" y="3225743"/>
                    <a:ext cx="6858258" cy="383049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6152807" y="4323261"/>
                  <a:ext cx="585452" cy="519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11035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905464" y="14639364"/>
                  <a:ext cx="1412277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 Likes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2875862" y="14621775"/>
                  <a:ext cx="1799032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 Comment</a:t>
                  </a:r>
                </a:p>
              </p:txBody>
            </p: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-1" y="14257666"/>
                  <a:ext cx="6866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50" name="Picture 2" descr="Image may contain: 5 people, people smiling, 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" y="8791947"/>
                <a:ext cx="6883441" cy="6883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645" y="22428499"/>
              <a:ext cx="2290841" cy="22908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873" y="56951769"/>
              <a:ext cx="1851431" cy="1851431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241" y="57093651"/>
              <a:ext cx="1544415" cy="1544415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0" y="13498119"/>
            <a:ext cx="23756073" cy="9816319"/>
            <a:chOff x="0" y="11315532"/>
            <a:chExt cx="23756073" cy="9816319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11315532"/>
              <a:ext cx="23756073" cy="9816319"/>
              <a:chOff x="0" y="3319286"/>
              <a:chExt cx="6889054" cy="2846647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0" y="3319286"/>
                <a:ext cx="6889054" cy="2846647"/>
                <a:chOff x="0" y="3319286"/>
                <a:chExt cx="6889054" cy="284664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69CD9E2-F7EE-4ABF-802B-DCB2FC31BA5E}"/>
                    </a:ext>
                  </a:extLst>
                </p:cNvPr>
                <p:cNvSpPr/>
                <p:nvPr/>
              </p:nvSpPr>
              <p:spPr>
                <a:xfrm>
                  <a:off x="0" y="3361334"/>
                  <a:ext cx="6858000" cy="28045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94697" y="4413571"/>
                  <a:ext cx="6419662" cy="642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Make your life a masterpiece; imagine no limitations on what you can be, have, or do.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6152808" y="3319286"/>
                  <a:ext cx="585452" cy="519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11035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905465" y="5505711"/>
                  <a:ext cx="1412277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solidFill>
                        <a:srgbClr val="106939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 Likes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2875863" y="5488122"/>
                  <a:ext cx="1799032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 Comments</a:t>
                  </a:r>
                </a:p>
              </p:txBody>
            </p:sp>
            <p:cxnSp>
              <p:nvCxnSpPr>
                <p:cNvPr id="100" name="Straight Connector 99"/>
                <p:cNvCxnSpPr/>
                <p:nvPr/>
              </p:nvCxnSpPr>
              <p:spPr>
                <a:xfrm flipV="1">
                  <a:off x="0" y="5196186"/>
                  <a:ext cx="6889054" cy="42127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026466" y="3896699"/>
                  <a:ext cx="1138876" cy="27298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5517" dirty="0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 </a:t>
                  </a:r>
                  <a:r>
                    <a:rPr lang="en-PH" sz="5517" dirty="0" err="1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hrs</a:t>
                  </a:r>
                  <a:endParaRPr lang="en-PH" sz="5517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000100" y="3558168"/>
                  <a:ext cx="2081390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Juan </a:t>
                  </a:r>
                  <a:r>
                    <a:rPr lang="en-PH" sz="6897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Dela</a:t>
                  </a:r>
                  <a:r>
                    <a:rPr lang="en-PH" sz="689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Cruz</a:t>
                  </a:r>
                </a:p>
              </p:txBody>
            </p:sp>
          </p:grpSp>
          <p:pic>
            <p:nvPicPr>
              <p:cNvPr id="1028" name="Picture 4" descr="Image result for coco martin"/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70" t="353" r="20500" b="15043"/>
              <a:stretch/>
            </p:blipFill>
            <p:spPr bwMode="auto">
              <a:xfrm>
                <a:off x="260318" y="3557428"/>
                <a:ext cx="661987" cy="652463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415" y="18525191"/>
              <a:ext cx="1851431" cy="185143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230" y="18651637"/>
              <a:ext cx="1541217" cy="1541217"/>
            </a:xfrm>
            <a:prstGeom prst="rect">
              <a:avLst/>
            </a:prstGeom>
          </p:spPr>
        </p:pic>
      </p:grpSp>
      <p:pic>
        <p:nvPicPr>
          <p:cNvPr id="144" name="Content Placeholder 55"/>
          <p:cNvPicPr>
            <a:picLocks noGrp="1" noChangeAspect="1"/>
          </p:cNvPicPr>
          <p:nvPr>
            <p:ph idx="1"/>
          </p:nvPr>
        </p:nvPicPr>
        <p:blipFill>
          <a:blip r:embed="rId9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46" y="11442285"/>
            <a:ext cx="1048038" cy="1048038"/>
          </a:xfr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-8855" y="10665799"/>
            <a:ext cx="23764928" cy="2529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2395342" y="11276439"/>
            <a:ext cx="3482470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rgbClr val="106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</a:t>
            </a:r>
            <a:endParaRPr lang="en-PH" sz="6897" b="1" dirty="0">
              <a:solidFill>
                <a:srgbClr val="1069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7443249" y="10977123"/>
            <a:ext cx="0" cy="18892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16097140" y="10977123"/>
            <a:ext cx="0" cy="18892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10366697" y="11308598"/>
            <a:ext cx="4165005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rgbClr val="106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en-PH" sz="6897" b="1" dirty="0">
              <a:solidFill>
                <a:srgbClr val="1069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18491373" y="11321661"/>
            <a:ext cx="4165005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rgbClr val="106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endParaRPr lang="en-PH" sz="6897" b="1" dirty="0">
              <a:solidFill>
                <a:srgbClr val="1069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17662579" y="10729152"/>
            <a:ext cx="2018861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56" b="1" dirty="0">
                <a:solidFill>
                  <a:srgbClr val="106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132" y="11405099"/>
            <a:ext cx="952029" cy="9520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98" y="11431528"/>
            <a:ext cx="843487" cy="84348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685800" y="0"/>
            <a:ext cx="25374600" cy="6649503"/>
            <a:chOff x="-685800" y="0"/>
            <a:chExt cx="25374600" cy="66495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9CD9E2-F7EE-4ABF-802B-DCB2FC31BA5E}"/>
                </a:ext>
              </a:extLst>
            </p:cNvPr>
            <p:cNvSpPr/>
            <p:nvPr/>
          </p:nvSpPr>
          <p:spPr>
            <a:xfrm>
              <a:off x="0" y="3203751"/>
              <a:ext cx="23648988" cy="32965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313181-C791-4B9F-BE41-A3BC956CF4CF}"/>
                </a:ext>
              </a:extLst>
            </p:cNvPr>
            <p:cNvSpPr/>
            <p:nvPr/>
          </p:nvSpPr>
          <p:spPr>
            <a:xfrm>
              <a:off x="0" y="0"/>
              <a:ext cx="23648988" cy="3296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0507" y="372758"/>
              <a:ext cx="11228714" cy="2591495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 rot="591500">
              <a:off x="19328168" y="4367782"/>
              <a:ext cx="1051649" cy="66019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469645" y="4089589"/>
              <a:ext cx="2010954" cy="1741739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14" cstate="hqprint">
              <a:clrChange>
                <a:clrFrom>
                  <a:srgbClr val="F7FBF6"/>
                </a:clrFrom>
                <a:clrTo>
                  <a:srgbClr val="F7FBF6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" t="8468" r="5483" b="6821"/>
            <a:stretch/>
          </p:blipFill>
          <p:spPr>
            <a:xfrm>
              <a:off x="10889136" y="4089589"/>
              <a:ext cx="1845421" cy="1806773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676" y="4155412"/>
              <a:ext cx="1826471" cy="1826471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230" y="4051374"/>
              <a:ext cx="1902490" cy="190249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-1" y="6339758"/>
              <a:ext cx="4683319" cy="191214"/>
            </a:xfrm>
            <a:prstGeom prst="rect">
              <a:avLst/>
            </a:prstGeom>
            <a:solidFill>
              <a:srgbClr val="ACD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0344" y="728711"/>
              <a:ext cx="1708475" cy="170847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-685800" y="6500278"/>
              <a:ext cx="25374600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755" y="4238525"/>
            <a:ext cx="1590162" cy="16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7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15431" y="6649503"/>
            <a:ext cx="23648988" cy="4115662"/>
          </a:xfrm>
          <a:prstGeom prst="rect">
            <a:avLst/>
          </a:prstGeom>
          <a:solidFill>
            <a:srgbClr val="10693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pic>
        <p:nvPicPr>
          <p:cNvPr id="1026" name="Picture 2" descr="Image result for kuya kim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t="2786" r="37456" b="8601"/>
          <a:stretch/>
        </p:blipFill>
        <p:spPr bwMode="auto">
          <a:xfrm>
            <a:off x="936111" y="7627002"/>
            <a:ext cx="2287358" cy="22589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46DDFA2-125F-4075-8CF7-07073512ACC1}"/>
              </a:ext>
            </a:extLst>
          </p:cNvPr>
          <p:cNvSpPr/>
          <p:nvPr/>
        </p:nvSpPr>
        <p:spPr>
          <a:xfrm>
            <a:off x="0" y="10821615"/>
            <a:ext cx="23648988" cy="312210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E271CE-BD0C-4B6F-A3BC-D8DECB09C0C0}"/>
              </a:ext>
            </a:extLst>
          </p:cNvPr>
          <p:cNvGrpSpPr/>
          <p:nvPr/>
        </p:nvGrpSpPr>
        <p:grpSpPr>
          <a:xfrm>
            <a:off x="3944348" y="7775237"/>
            <a:ext cx="18735698" cy="1956638"/>
            <a:chOff x="626573" y="3230880"/>
            <a:chExt cx="4829347" cy="640080"/>
          </a:xfrm>
          <a:solidFill>
            <a:schemeClr val="bg1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A333B68-1F46-4F9C-88B2-B844DD36971A}"/>
                </a:ext>
              </a:extLst>
            </p:cNvPr>
            <p:cNvSpPr/>
            <p:nvPr/>
          </p:nvSpPr>
          <p:spPr>
            <a:xfrm>
              <a:off x="4815840" y="3230880"/>
              <a:ext cx="640080" cy="64008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28249C9-DCF6-4503-836D-E09CF1EAE022}"/>
                </a:ext>
              </a:extLst>
            </p:cNvPr>
            <p:cNvSpPr/>
            <p:nvPr/>
          </p:nvSpPr>
          <p:spPr>
            <a:xfrm>
              <a:off x="893601" y="3230880"/>
              <a:ext cx="4247241" cy="6400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CAC806F-991C-4080-824D-EA2411907F82}"/>
                </a:ext>
              </a:extLst>
            </p:cNvPr>
            <p:cNvSpPr/>
            <p:nvPr/>
          </p:nvSpPr>
          <p:spPr>
            <a:xfrm>
              <a:off x="626573" y="3230880"/>
              <a:ext cx="640080" cy="64008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4935695" y="8092150"/>
            <a:ext cx="16281521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89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on your mind?</a:t>
            </a:r>
            <a:endParaRPr lang="en-PH" sz="6897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6" y="23792139"/>
            <a:ext cx="23747218" cy="37867136"/>
            <a:chOff x="8856" y="21636768"/>
            <a:chExt cx="23747218" cy="37867136"/>
          </a:xfrm>
        </p:grpSpPr>
        <p:grpSp>
          <p:nvGrpSpPr>
            <p:cNvPr id="2" name="Group 1"/>
            <p:cNvGrpSpPr/>
            <p:nvPr/>
          </p:nvGrpSpPr>
          <p:grpSpPr>
            <a:xfrm>
              <a:off x="8856" y="21636768"/>
              <a:ext cx="23747218" cy="37867136"/>
              <a:chOff x="0" y="5960275"/>
              <a:chExt cx="6886486" cy="10981139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0" y="5960275"/>
                <a:ext cx="6866789" cy="10981139"/>
                <a:chOff x="-1" y="4323261"/>
                <a:chExt cx="6866789" cy="10981139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B69CD9E2-F7EE-4ABF-802B-DCB2FC31BA5E}"/>
                    </a:ext>
                  </a:extLst>
                </p:cNvPr>
                <p:cNvSpPr/>
                <p:nvPr/>
              </p:nvSpPr>
              <p:spPr>
                <a:xfrm>
                  <a:off x="-1" y="4332162"/>
                  <a:ext cx="6858000" cy="109722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AA3AA145-685C-4E82-92DB-8D27F3E36ABA}"/>
                    </a:ext>
                  </a:extLst>
                </p:cNvPr>
                <p:cNvGrpSpPr/>
                <p:nvPr/>
              </p:nvGrpSpPr>
              <p:grpSpPr>
                <a:xfrm rot="2700000">
                  <a:off x="314300" y="4614809"/>
                  <a:ext cx="592561" cy="583738"/>
                  <a:chOff x="2048256" y="4626864"/>
                  <a:chExt cx="2304288" cy="2304288"/>
                </a:xfrm>
              </p:grpSpPr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5E40D9CC-1E59-496A-AAF8-DB1178B40C02}"/>
                      </a:ext>
                    </a:extLst>
                  </p:cNvPr>
                  <p:cNvSpPr/>
                  <p:nvPr/>
                </p:nvSpPr>
                <p:spPr>
                  <a:xfrm>
                    <a:off x="2048256" y="4626864"/>
                    <a:ext cx="2304288" cy="2304288"/>
                  </a:xfrm>
                  <a:prstGeom prst="ellipse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 dirty="0"/>
                  </a:p>
                </p:txBody>
              </p: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0A3BCDD3-ECD9-42EB-9C09-4024603BD605}"/>
                      </a:ext>
                    </a:extLst>
                  </p:cNvPr>
                  <p:cNvCxnSpPr>
                    <a:stCxn id="121" idx="0"/>
                    <a:endCxn id="121" idx="4"/>
                  </p:cNvCxnSpPr>
                  <p:nvPr/>
                </p:nvCxnSpPr>
                <p:spPr>
                  <a:xfrm>
                    <a:off x="3200400" y="4626864"/>
                    <a:ext cx="0" cy="2304288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FD212061-BD85-4473-AFAA-54A5A2C5987B}"/>
                      </a:ext>
                    </a:extLst>
                  </p:cNvPr>
                  <p:cNvCxnSpPr>
                    <a:cxnSpLocks/>
                    <a:stCxn id="121" idx="2"/>
                    <a:endCxn id="121" idx="6"/>
                  </p:cNvCxnSpPr>
                  <p:nvPr/>
                </p:nvCxnSpPr>
                <p:spPr>
                  <a:xfrm>
                    <a:off x="2048256" y="5779008"/>
                    <a:ext cx="2304288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000098" y="4562143"/>
                  <a:ext cx="4162425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St. Peter Life Plan and Chapels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026465" y="4900674"/>
                  <a:ext cx="1138876" cy="27298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5517" dirty="0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13 </a:t>
                  </a:r>
                  <a:r>
                    <a:rPr lang="en-PH" sz="5517" dirty="0" err="1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hrs</a:t>
                  </a:r>
                  <a:endParaRPr lang="en-PH" sz="5517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94696" y="5417546"/>
                  <a:ext cx="6540995" cy="1257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897" dirty="0">
                      <a:solidFill>
                        <a:srgbClr val="1D2129"/>
                      </a:solidFill>
                      <a:latin typeface="Helvetica" panose="020B0604020202020204" pitchFamily="34" charset="0"/>
                    </a:rPr>
                    <a:t>You don’t need a lot to be happy. Sometimes, all you need is to look around, and appreciate the simple things. Visit your local St. Peter branch now!</a:t>
                  </a:r>
                  <a:br>
                    <a:rPr lang="en-US" sz="6897" dirty="0">
                      <a:solidFill>
                        <a:srgbClr val="1D2129"/>
                      </a:solidFill>
                      <a:latin typeface="Helvetica" panose="020B0604020202020204" pitchFamily="34" charset="0"/>
                    </a:rPr>
                  </a:br>
                  <a:r>
                    <a:rPr lang="en-US" sz="6897" dirty="0">
                      <a:latin typeface="inherit"/>
                    </a:rPr>
                    <a:t>#</a:t>
                  </a:r>
                  <a:r>
                    <a:rPr lang="en-US" sz="6897" dirty="0" err="1">
                      <a:latin typeface="inherit"/>
                    </a:rPr>
                    <a:t>StPeterLifePlan</a:t>
                  </a:r>
                  <a:endParaRPr lang="en-US" sz="6897" dirty="0">
                    <a:latin typeface="Helvetica" panose="020B0604020202020204" pitchFamily="34" charset="0"/>
                  </a:endParaRPr>
                </a:p>
              </p:txBody>
            </p: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6615C345-CA9E-4621-85C3-FFD29911384C}"/>
                    </a:ext>
                  </a:extLst>
                </p:cNvPr>
                <p:cNvGrpSpPr/>
                <p:nvPr/>
              </p:nvGrpSpPr>
              <p:grpSpPr>
                <a:xfrm>
                  <a:off x="0" y="7204060"/>
                  <a:ext cx="6866788" cy="3857770"/>
                  <a:chOff x="-8530" y="3198468"/>
                  <a:chExt cx="6866788" cy="3857770"/>
                </a:xfrm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9D37EBA5-5B11-4298-9463-1195F89ECCA3}"/>
                      </a:ext>
                    </a:extLst>
                  </p:cNvPr>
                  <p:cNvSpPr/>
                  <p:nvPr/>
                </p:nvSpPr>
                <p:spPr>
                  <a:xfrm>
                    <a:off x="0" y="3198468"/>
                    <a:ext cx="6858258" cy="385777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24391"/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755A3FAE-9542-440A-8ADA-C9D19387B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8530" y="3286555"/>
                    <a:ext cx="6858258" cy="3769683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15037F5-6819-4160-8C38-9A327FBAA5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-8530" y="3225743"/>
                    <a:ext cx="6858258" cy="383049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6152807" y="4323261"/>
                  <a:ext cx="585452" cy="519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11035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905464" y="14639364"/>
                  <a:ext cx="1412277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 Likes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2875862" y="14621775"/>
                  <a:ext cx="1799032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 Comment</a:t>
                  </a:r>
                </a:p>
              </p:txBody>
            </p: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-1" y="14257666"/>
                  <a:ext cx="6866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50" name="Picture 2" descr="Image may contain: 5 people, people smiling, 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" y="8791947"/>
                <a:ext cx="6883441" cy="6883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645" y="22428499"/>
              <a:ext cx="2290841" cy="22908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873" y="56951769"/>
              <a:ext cx="1851431" cy="1851431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241" y="57093651"/>
              <a:ext cx="1544415" cy="1544415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0" y="13498119"/>
            <a:ext cx="23756073" cy="9816319"/>
            <a:chOff x="0" y="11315532"/>
            <a:chExt cx="23756073" cy="9816319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11315532"/>
              <a:ext cx="23756073" cy="9816319"/>
              <a:chOff x="0" y="3319286"/>
              <a:chExt cx="6889054" cy="2846647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0" y="3319286"/>
                <a:ext cx="6889054" cy="2846647"/>
                <a:chOff x="0" y="3319286"/>
                <a:chExt cx="6889054" cy="284664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69CD9E2-F7EE-4ABF-802B-DCB2FC31BA5E}"/>
                    </a:ext>
                  </a:extLst>
                </p:cNvPr>
                <p:cNvSpPr/>
                <p:nvPr/>
              </p:nvSpPr>
              <p:spPr>
                <a:xfrm>
                  <a:off x="0" y="3361334"/>
                  <a:ext cx="6858000" cy="28045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sz="24391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94697" y="4413571"/>
                  <a:ext cx="6419662" cy="642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Make your life a masterpiece; imagine no limitations on what you can be, have, or do.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6152808" y="3319286"/>
                  <a:ext cx="585452" cy="519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11035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905465" y="5505711"/>
                  <a:ext cx="1412277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solidFill>
                        <a:srgbClr val="106939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 Likes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2875863" y="5488122"/>
                  <a:ext cx="1799032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 Comments</a:t>
                  </a:r>
                </a:p>
              </p:txBody>
            </p:sp>
            <p:cxnSp>
              <p:nvCxnSpPr>
                <p:cNvPr id="100" name="Straight Connector 99"/>
                <p:cNvCxnSpPr/>
                <p:nvPr/>
              </p:nvCxnSpPr>
              <p:spPr>
                <a:xfrm flipV="1">
                  <a:off x="0" y="5196186"/>
                  <a:ext cx="6889054" cy="42127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026466" y="3896699"/>
                  <a:ext cx="1138876" cy="27298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5517" dirty="0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 </a:t>
                  </a:r>
                  <a:r>
                    <a:rPr lang="en-PH" sz="5517" dirty="0" err="1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hrs</a:t>
                  </a:r>
                  <a:endParaRPr lang="en-PH" sz="5517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4FA3C83-FA27-4EB3-BE2B-DF4F184AA256}"/>
                    </a:ext>
                  </a:extLst>
                </p:cNvPr>
                <p:cNvSpPr txBox="1"/>
                <p:nvPr/>
              </p:nvSpPr>
              <p:spPr>
                <a:xfrm>
                  <a:off x="1000100" y="3558168"/>
                  <a:ext cx="2081390" cy="33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689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Juan </a:t>
                  </a:r>
                  <a:r>
                    <a:rPr lang="en-PH" sz="6897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Dela</a:t>
                  </a:r>
                  <a:r>
                    <a:rPr lang="en-PH" sz="6897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Cruz</a:t>
                  </a:r>
                </a:p>
              </p:txBody>
            </p:sp>
          </p:grpSp>
          <p:pic>
            <p:nvPicPr>
              <p:cNvPr id="1028" name="Picture 4" descr="Image result for coco martin"/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70" t="353" r="20500" b="15043"/>
              <a:stretch/>
            </p:blipFill>
            <p:spPr bwMode="auto">
              <a:xfrm>
                <a:off x="260318" y="3557428"/>
                <a:ext cx="661987" cy="652463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415" y="18525191"/>
              <a:ext cx="1851431" cy="185143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230" y="18651637"/>
              <a:ext cx="1541217" cy="1541217"/>
            </a:xfrm>
            <a:prstGeom prst="rect">
              <a:avLst/>
            </a:prstGeom>
          </p:spPr>
        </p:pic>
      </p:grpSp>
      <p:pic>
        <p:nvPicPr>
          <p:cNvPr id="144" name="Content Placeholder 55"/>
          <p:cNvPicPr>
            <a:picLocks noGrp="1" noChangeAspect="1"/>
          </p:cNvPicPr>
          <p:nvPr>
            <p:ph idx="1"/>
          </p:nvPr>
        </p:nvPicPr>
        <p:blipFill>
          <a:blip r:embed="rId9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46" y="11442285"/>
            <a:ext cx="1048038" cy="1048038"/>
          </a:xfr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B69CD9E2-F7EE-4ABF-802B-DCB2FC31BA5E}"/>
              </a:ext>
            </a:extLst>
          </p:cNvPr>
          <p:cNvSpPr/>
          <p:nvPr/>
        </p:nvSpPr>
        <p:spPr>
          <a:xfrm>
            <a:off x="-8855" y="10665799"/>
            <a:ext cx="23764928" cy="2529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391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2395342" y="11276439"/>
            <a:ext cx="3482470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rgbClr val="106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</a:t>
            </a:r>
            <a:endParaRPr lang="en-PH" sz="6897" b="1" dirty="0">
              <a:solidFill>
                <a:srgbClr val="1069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7443249" y="10977123"/>
            <a:ext cx="0" cy="18892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16097140" y="10977123"/>
            <a:ext cx="0" cy="18892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10366697" y="11308598"/>
            <a:ext cx="4165005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rgbClr val="106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en-PH" sz="6897" b="1" dirty="0">
              <a:solidFill>
                <a:srgbClr val="1069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18491373" y="11321661"/>
            <a:ext cx="4165005" cy="11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897" dirty="0">
                <a:solidFill>
                  <a:srgbClr val="106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endParaRPr lang="en-PH" sz="6897" b="1" dirty="0">
              <a:solidFill>
                <a:srgbClr val="1069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4FA3C83-FA27-4EB3-BE2B-DF4F184AA256}"/>
              </a:ext>
            </a:extLst>
          </p:cNvPr>
          <p:cNvSpPr txBox="1"/>
          <p:nvPr/>
        </p:nvSpPr>
        <p:spPr>
          <a:xfrm>
            <a:off x="17662579" y="10729152"/>
            <a:ext cx="2018861" cy="157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56" b="1" dirty="0">
                <a:solidFill>
                  <a:srgbClr val="106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132" y="11405099"/>
            <a:ext cx="952029" cy="9520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98" y="11431528"/>
            <a:ext cx="843487" cy="84348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685800" y="0"/>
            <a:ext cx="25374600" cy="6649503"/>
            <a:chOff x="-685800" y="0"/>
            <a:chExt cx="25374600" cy="66495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9CD9E2-F7EE-4ABF-802B-DCB2FC31BA5E}"/>
                </a:ext>
              </a:extLst>
            </p:cNvPr>
            <p:cNvSpPr/>
            <p:nvPr/>
          </p:nvSpPr>
          <p:spPr>
            <a:xfrm>
              <a:off x="0" y="3203751"/>
              <a:ext cx="23648988" cy="32965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313181-C791-4B9F-BE41-A3BC956CF4CF}"/>
                </a:ext>
              </a:extLst>
            </p:cNvPr>
            <p:cNvSpPr/>
            <p:nvPr/>
          </p:nvSpPr>
          <p:spPr>
            <a:xfrm>
              <a:off x="0" y="0"/>
              <a:ext cx="23648988" cy="3296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391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0507" y="372758"/>
              <a:ext cx="11228714" cy="2591495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 rot="591500">
              <a:off x="19328168" y="4367782"/>
              <a:ext cx="1051649" cy="66019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469645" y="4089589"/>
              <a:ext cx="2010954" cy="1741739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14" cstate="hqprint">
              <a:clrChange>
                <a:clrFrom>
                  <a:srgbClr val="F7FBF6"/>
                </a:clrFrom>
                <a:clrTo>
                  <a:srgbClr val="F7FBF6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" t="8468" r="5483" b="6821"/>
            <a:stretch/>
          </p:blipFill>
          <p:spPr>
            <a:xfrm>
              <a:off x="10889136" y="4089589"/>
              <a:ext cx="1845421" cy="1806773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676" y="4155412"/>
              <a:ext cx="1826471" cy="1826471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230" y="4051374"/>
              <a:ext cx="1902490" cy="190249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-1" y="6339758"/>
              <a:ext cx="4683319" cy="191214"/>
            </a:xfrm>
            <a:prstGeom prst="rect">
              <a:avLst/>
            </a:prstGeom>
            <a:solidFill>
              <a:srgbClr val="ACD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0344" y="728711"/>
              <a:ext cx="1708475" cy="170847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-685800" y="6500278"/>
              <a:ext cx="25374600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ACAAF6E-E1B4-47A9-AE40-E1D392F82DFC}"/>
              </a:ext>
            </a:extLst>
          </p:cNvPr>
          <p:cNvSpPr/>
          <p:nvPr/>
        </p:nvSpPr>
        <p:spPr>
          <a:xfrm>
            <a:off x="-146677" y="3241534"/>
            <a:ext cx="23903756" cy="4889196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755" y="4238525"/>
            <a:ext cx="1590162" cy="1627359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A5C9BAB-011E-460C-852F-134605D26FD1}"/>
              </a:ext>
            </a:extLst>
          </p:cNvPr>
          <p:cNvSpPr/>
          <p:nvPr/>
        </p:nvSpPr>
        <p:spPr>
          <a:xfrm>
            <a:off x="5861768" y="3296526"/>
            <a:ext cx="17863420" cy="488369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BB5A72-2724-4DDA-B8A7-102C9B3D57BB}"/>
              </a:ext>
            </a:extLst>
          </p:cNvPr>
          <p:cNvSpPr/>
          <p:nvPr/>
        </p:nvSpPr>
        <p:spPr>
          <a:xfrm>
            <a:off x="5861768" y="3289442"/>
            <a:ext cx="17895310" cy="5918058"/>
          </a:xfrm>
          <a:prstGeom prst="rect">
            <a:avLst/>
          </a:prstGeom>
          <a:solidFill>
            <a:srgbClr val="109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DA201A2-3ADD-4828-AD22-2E410DF11D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63" y="4237095"/>
            <a:ext cx="4331365" cy="3909306"/>
          </a:xfrm>
          <a:prstGeom prst="ellipse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59D9919-7EA7-4E3F-B83E-0AA6B4A3C2BE}"/>
              </a:ext>
            </a:extLst>
          </p:cNvPr>
          <p:cNvSpPr txBox="1"/>
          <p:nvPr/>
        </p:nvSpPr>
        <p:spPr>
          <a:xfrm>
            <a:off x="10979089" y="5681418"/>
            <a:ext cx="8575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Kim Atienza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FA83A10-5B8A-4AB8-AC8B-4E015FC5E0E2}"/>
              </a:ext>
            </a:extLst>
          </p:cNvPr>
          <p:cNvSpPr txBox="1"/>
          <p:nvPr/>
        </p:nvSpPr>
        <p:spPr>
          <a:xfrm>
            <a:off x="-6599" y="10195601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Notifications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71FF932-4971-4FAB-9B49-3A8CEF1DD1FE}"/>
              </a:ext>
            </a:extLst>
          </p:cNvPr>
          <p:cNvCxnSpPr>
            <a:cxnSpLocks/>
          </p:cNvCxnSpPr>
          <p:nvPr/>
        </p:nvCxnSpPr>
        <p:spPr>
          <a:xfrm flipV="1">
            <a:off x="5861768" y="12373156"/>
            <a:ext cx="17965441" cy="8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9B2FE8D-0516-4ADE-A219-19FD95A19976}"/>
              </a:ext>
            </a:extLst>
          </p:cNvPr>
          <p:cNvSpPr txBox="1"/>
          <p:nvPr/>
        </p:nvSpPr>
        <p:spPr>
          <a:xfrm>
            <a:off x="-1173500" y="13433956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Survey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E9A6293-6A9C-4338-8A1B-210BE3F0E7A5}"/>
              </a:ext>
            </a:extLst>
          </p:cNvPr>
          <p:cNvCxnSpPr>
            <a:cxnSpLocks/>
          </p:cNvCxnSpPr>
          <p:nvPr/>
        </p:nvCxnSpPr>
        <p:spPr>
          <a:xfrm flipV="1">
            <a:off x="5837867" y="15611511"/>
            <a:ext cx="17965441" cy="8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C99EB74-064E-463F-B1D0-06FCF99403CD}"/>
              </a:ext>
            </a:extLst>
          </p:cNvPr>
          <p:cNvSpPr txBox="1"/>
          <p:nvPr/>
        </p:nvSpPr>
        <p:spPr>
          <a:xfrm>
            <a:off x="-1600589" y="16634853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Like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AB40BF7-B502-426C-9268-F4CCE31B5883}"/>
              </a:ext>
            </a:extLst>
          </p:cNvPr>
          <p:cNvCxnSpPr>
            <a:cxnSpLocks/>
          </p:cNvCxnSpPr>
          <p:nvPr/>
        </p:nvCxnSpPr>
        <p:spPr>
          <a:xfrm flipV="1">
            <a:off x="5829878" y="18812408"/>
            <a:ext cx="17965441" cy="8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9D2648A-44D3-4E1B-B5A3-54FD7CEDBB5A}"/>
              </a:ext>
            </a:extLst>
          </p:cNvPr>
          <p:cNvSpPr txBox="1"/>
          <p:nvPr/>
        </p:nvSpPr>
        <p:spPr>
          <a:xfrm>
            <a:off x="-387458" y="19905920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Contact Us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D6D1C08-63E5-46A9-9862-0F3AED4EA3B3}"/>
              </a:ext>
            </a:extLst>
          </p:cNvPr>
          <p:cNvCxnSpPr>
            <a:cxnSpLocks/>
          </p:cNvCxnSpPr>
          <p:nvPr/>
        </p:nvCxnSpPr>
        <p:spPr>
          <a:xfrm flipV="1">
            <a:off x="5900009" y="22083475"/>
            <a:ext cx="17965441" cy="8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99DAA61-A9FA-4F08-A9B0-2F12D37C395A}"/>
              </a:ext>
            </a:extLst>
          </p:cNvPr>
          <p:cNvSpPr txBox="1"/>
          <p:nvPr/>
        </p:nvSpPr>
        <p:spPr>
          <a:xfrm>
            <a:off x="-1008299" y="23226072"/>
            <a:ext cx="19477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Log-out</a:t>
            </a:r>
            <a:endParaRPr lang="en-PH" sz="8000" spc="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F1FDAC4-3C97-4C99-AF43-1B3A389E3FAB}"/>
              </a:ext>
            </a:extLst>
          </p:cNvPr>
          <p:cNvCxnSpPr>
            <a:cxnSpLocks/>
          </p:cNvCxnSpPr>
          <p:nvPr/>
        </p:nvCxnSpPr>
        <p:spPr>
          <a:xfrm flipV="1">
            <a:off x="5774468" y="25403627"/>
            <a:ext cx="17965441" cy="8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5D5B73D-5EE4-4D54-AA9E-97112FB6DDE1}"/>
              </a:ext>
            </a:extLst>
          </p:cNvPr>
          <p:cNvSpPr/>
          <p:nvPr/>
        </p:nvSpPr>
        <p:spPr>
          <a:xfrm>
            <a:off x="19869068" y="-66330"/>
            <a:ext cx="3905320" cy="5918058"/>
          </a:xfrm>
          <a:prstGeom prst="rect">
            <a:avLst/>
          </a:prstGeom>
          <a:solidFill>
            <a:srgbClr val="109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5415160-898B-42CE-83AE-A1D4C7C93A21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866" y="690611"/>
            <a:ext cx="1708475" cy="17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5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A968B8-81F5-4CC4-A86F-F86A6E861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51" r="30986"/>
          <a:stretch/>
        </p:blipFill>
        <p:spPr>
          <a:xfrm>
            <a:off x="-146678" y="6694968"/>
            <a:ext cx="23795666" cy="4449768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92708813-75B4-4046-85B3-C523FBDCB9D3}"/>
              </a:ext>
            </a:extLst>
          </p:cNvPr>
          <p:cNvSpPr/>
          <p:nvPr/>
        </p:nvSpPr>
        <p:spPr>
          <a:xfrm>
            <a:off x="-122975" y="6875928"/>
            <a:ext cx="23795666" cy="21866416"/>
          </a:xfrm>
          <a:prstGeom prst="rect">
            <a:avLst/>
          </a:prstGeom>
          <a:solidFill>
            <a:schemeClr val="tx1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D63B6A4-365D-46EB-85DF-8A60D56FFBBA}"/>
              </a:ext>
            </a:extLst>
          </p:cNvPr>
          <p:cNvSpPr/>
          <p:nvPr/>
        </p:nvSpPr>
        <p:spPr>
          <a:xfrm>
            <a:off x="-146678" y="28561383"/>
            <a:ext cx="23897317" cy="2263127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AF1AC09-4E52-4CF3-8906-383827E17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49" y="8852335"/>
            <a:ext cx="8112218" cy="871066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F5777C8-1E4A-43A9-B816-5D461A15AE2F}"/>
              </a:ext>
            </a:extLst>
          </p:cNvPr>
          <p:cNvSpPr txBox="1"/>
          <p:nvPr/>
        </p:nvSpPr>
        <p:spPr>
          <a:xfrm>
            <a:off x="7238328" y="18763320"/>
            <a:ext cx="1026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LIFE PLAN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DA81B8-84EF-468E-832E-E9C27647F609}"/>
              </a:ext>
            </a:extLst>
          </p:cNvPr>
          <p:cNvSpPr txBox="1"/>
          <p:nvPr/>
        </p:nvSpPr>
        <p:spPr>
          <a:xfrm>
            <a:off x="2063309" y="22618680"/>
            <a:ext cx="19477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Pre-Need DeathCare that offers affordable traditional memorial life plans to all segments of society.</a:t>
            </a:r>
            <a:endParaRPr lang="en-PH" sz="6600" spc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01C87AC-5FC2-419E-8E03-0F1127986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107" y="30740990"/>
            <a:ext cx="8508096" cy="871066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2C1ECC5B-9965-462E-BB02-A36050912838}"/>
              </a:ext>
            </a:extLst>
          </p:cNvPr>
          <p:cNvSpPr txBox="1"/>
          <p:nvPr/>
        </p:nvSpPr>
        <p:spPr>
          <a:xfrm>
            <a:off x="8210745" y="40405838"/>
            <a:ext cx="139895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0" spc="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CHAPEL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1CD5C8-0470-4E36-9F03-6C065838C2D1}"/>
              </a:ext>
            </a:extLst>
          </p:cNvPr>
          <p:cNvSpPr txBox="1"/>
          <p:nvPr/>
        </p:nvSpPr>
        <p:spPr>
          <a:xfrm>
            <a:off x="2517512" y="44261197"/>
            <a:ext cx="19477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Chapels that has been providing professional and traditional memorial services to the Filipino public for over 30 years.</a:t>
            </a:r>
            <a:endParaRPr lang="en-PH" sz="6600" spc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4D31946-536A-44B1-BA92-BD4673026C6A}"/>
              </a:ext>
            </a:extLst>
          </p:cNvPr>
          <p:cNvSpPr/>
          <p:nvPr/>
        </p:nvSpPr>
        <p:spPr>
          <a:xfrm>
            <a:off x="-656303" y="6559300"/>
            <a:ext cx="25374600" cy="149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685800" y="0"/>
            <a:ext cx="25374600" cy="6649503"/>
            <a:chOff x="-685800" y="0"/>
            <a:chExt cx="25374600" cy="6649503"/>
          </a:xfrm>
        </p:grpSpPr>
        <p:grpSp>
          <p:nvGrpSpPr>
            <p:cNvPr id="26" name="Group 25"/>
            <p:cNvGrpSpPr/>
            <p:nvPr/>
          </p:nvGrpSpPr>
          <p:grpSpPr>
            <a:xfrm>
              <a:off x="-685800" y="0"/>
              <a:ext cx="25374600" cy="6649503"/>
              <a:chOff x="-685800" y="0"/>
              <a:chExt cx="25374600" cy="664950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69CD9E2-F7EE-4ABF-802B-DCB2FC31BA5E}"/>
                  </a:ext>
                </a:extLst>
              </p:cNvPr>
              <p:cNvSpPr/>
              <p:nvPr/>
            </p:nvSpPr>
            <p:spPr>
              <a:xfrm>
                <a:off x="0" y="3203751"/>
                <a:ext cx="23648988" cy="329652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313181-C791-4B9F-BE41-A3BC956CF4CF}"/>
                  </a:ext>
                </a:extLst>
              </p:cNvPr>
              <p:cNvSpPr/>
              <p:nvPr/>
            </p:nvSpPr>
            <p:spPr>
              <a:xfrm>
                <a:off x="0" y="0"/>
                <a:ext cx="23648988" cy="32965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24391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0507" y="372758"/>
                <a:ext cx="11228714" cy="2591495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rot="591500">
                <a:off x="19328168" y="4367782"/>
                <a:ext cx="1051649" cy="6601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69645" y="4089589"/>
                <a:ext cx="2010954" cy="174173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5676" y="4155412"/>
                <a:ext cx="1826471" cy="182647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8230" y="4051374"/>
                <a:ext cx="1902490" cy="190249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00344" y="728711"/>
                <a:ext cx="1708475" cy="1708475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-685800" y="6500278"/>
                <a:ext cx="25374600" cy="149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9366636" y="4110383"/>
              <a:ext cx="4683319" cy="2420589"/>
              <a:chOff x="9366636" y="4110383"/>
              <a:chExt cx="4683319" cy="242058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9366636" y="6339758"/>
                <a:ext cx="4683319" cy="191214"/>
              </a:xfrm>
              <a:prstGeom prst="rect">
                <a:avLst/>
              </a:prstGeom>
              <a:solidFill>
                <a:srgbClr val="ACD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B88C740-4DB6-4B06-9DD0-BBBEE4EFF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hqprint">
                <a:clrChange>
                  <a:clrFrom>
                    <a:srgbClr val="F7FBF6"/>
                  </a:clrFrom>
                  <a:clrTo>
                    <a:srgbClr val="F7FB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4" t="9003" r="3899" b="6965"/>
              <a:stretch/>
            </p:blipFill>
            <p:spPr>
              <a:xfrm>
                <a:off x="10886063" y="4110383"/>
                <a:ext cx="1902261" cy="1785979"/>
              </a:xfrm>
              <a:prstGeom prst="rect">
                <a:avLst/>
              </a:prstGeom>
            </p:spPr>
          </p:pic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4755" y="4238525"/>
              <a:ext cx="1590162" cy="1627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285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2142</TotalTime>
  <Words>2077</Words>
  <Application>Microsoft Office PowerPoint</Application>
  <PresentationFormat>Custom</PresentationFormat>
  <Paragraphs>636</Paragraphs>
  <Slides>47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Century Gothic</vt:lpstr>
      <vt:lpstr>Helvetica</vt:lpstr>
      <vt:lpstr>inherit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Emmanuel Magtibay</dc:creator>
  <cp:lastModifiedBy>Kennethoward Linatoc</cp:lastModifiedBy>
  <cp:revision>306</cp:revision>
  <dcterms:created xsi:type="dcterms:W3CDTF">2018-03-13T08:01:19Z</dcterms:created>
  <dcterms:modified xsi:type="dcterms:W3CDTF">2018-06-25T05:11:40Z</dcterms:modified>
</cp:coreProperties>
</file>